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60" r:id="rId4"/>
    <p:sldId id="263" r:id="rId5"/>
    <p:sldId id="267" r:id="rId6"/>
    <p:sldId id="268" r:id="rId7"/>
    <p:sldId id="275" r:id="rId8"/>
    <p:sldId id="276" r:id="rId9"/>
    <p:sldId id="287" r:id="rId10"/>
    <p:sldId id="286" r:id="rId11"/>
    <p:sldId id="288" r:id="rId12"/>
    <p:sldId id="289" r:id="rId1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FFFF"/>
        </a:fontRef>
        <a:srgbClr val="FFFFFF"/>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CBD8EA"/>
          </a:solidFill>
        </a:fill>
      </a:tcStyle>
    </a:wholeTbl>
    <a:band2H>
      <a:tcTxStyle/>
      <a:tcStyle>
        <a:tcBdr/>
        <a:fill>
          <a:solidFill>
            <a:srgbClr val="E7EDF5"/>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1"/>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381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1"/>
          </a:solid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381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ACACF"/>
          </a:solidFill>
        </a:fill>
      </a:tcStyle>
    </a:wholeTbl>
    <a:band2H>
      <a:tcTxStyle/>
      <a:tcStyle>
        <a:tcBdr/>
        <a:fill>
          <a:solidFill>
            <a:srgbClr val="FCE6E9"/>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3"/>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381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3"/>
          </a:solid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381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DDE2E7"/>
          </a:solidFill>
        </a:fill>
      </a:tcStyle>
    </a:wholeTbl>
    <a:band2H>
      <a:tcTxStyle/>
      <a:tcStyle>
        <a:tcBdr/>
        <a:fill>
          <a:solidFill>
            <a:srgbClr val="EFF1F3"/>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6"/>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381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6"/>
          </a:solid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381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677480"/>
          </a:solidFill>
        </a:fill>
      </a:tcStyle>
    </a:band2H>
    <a:firstCol>
      <a:tcTxStyle b="on" i="off">
        <a:fontRef idx="major">
          <a:srgbClr val="677480"/>
        </a:fontRef>
        <a:srgbClr val="67748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677480"/>
          </a:solidFill>
        </a:fill>
      </a:tcStyle>
    </a:lastRow>
    <a:firstRow>
      <a:tcTxStyle b="on" i="off">
        <a:fontRef idx="major">
          <a:srgbClr val="677480"/>
        </a:fontRef>
        <a:srgbClr val="677480"/>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FFFFF"/>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381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FFFFF"/>
          </a:solid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381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FFFFFF"/>
          </a:solidFill>
        </a:fill>
      </a:tcStyle>
    </a:firstRow>
  </a:tblStyle>
  <a:tblStyle styleId="{2708684C-4D16-4618-839F-0558EEFCDFE6}" styleName="">
    <a:tblBg/>
    <a:wholeTbl>
      <a:tcTxStyle b="off"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677480">
              <a:alpha val="20000"/>
            </a:srgbClr>
          </a:solidFill>
        </a:fill>
      </a:tcStyle>
    </a:wholeTbl>
    <a:band2H>
      <a:tcTxStyle/>
      <a:tcStyle>
        <a:tcBdr/>
        <a:fill>
          <a:solidFill>
            <a:srgbClr val="FFFFFF"/>
          </a:solidFill>
        </a:fill>
      </a:tcStyle>
    </a:band2H>
    <a:firstCol>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solidFill>
            <a:srgbClr val="677480">
              <a:alpha val="20000"/>
            </a:srgbClr>
          </a:solidFill>
        </a:fill>
      </a:tcStyle>
    </a:firstCol>
    <a:la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50800" cap="flat">
              <a:solidFill>
                <a:srgbClr val="677480"/>
              </a:solidFill>
              <a:prstDash val="solid"/>
              <a:round/>
            </a:ln>
          </a:top>
          <a:bottom>
            <a:ln w="127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noFill/>
        </a:fill>
      </a:tcStyle>
    </a:lastRow>
    <a:firstRow>
      <a:tcTxStyle b="on" i="off">
        <a:fontRef idx="major">
          <a:srgbClr val="677480"/>
        </a:fontRef>
        <a:srgbClr val="677480"/>
      </a:tcTxStyle>
      <a:tcStyle>
        <a:tcBdr>
          <a:left>
            <a:ln w="12700" cap="flat">
              <a:solidFill>
                <a:srgbClr val="677480"/>
              </a:solidFill>
              <a:prstDash val="solid"/>
              <a:round/>
            </a:ln>
          </a:left>
          <a:right>
            <a:ln w="12700" cap="flat">
              <a:solidFill>
                <a:srgbClr val="677480"/>
              </a:solidFill>
              <a:prstDash val="solid"/>
              <a:round/>
            </a:ln>
          </a:right>
          <a:top>
            <a:ln w="12700" cap="flat">
              <a:solidFill>
                <a:srgbClr val="677480"/>
              </a:solidFill>
              <a:prstDash val="solid"/>
              <a:round/>
            </a:ln>
          </a:top>
          <a:bottom>
            <a:ln w="25400" cap="flat">
              <a:solidFill>
                <a:srgbClr val="677480"/>
              </a:solidFill>
              <a:prstDash val="solid"/>
              <a:round/>
            </a:ln>
          </a:bottom>
          <a:insideH>
            <a:ln w="12700" cap="flat">
              <a:solidFill>
                <a:srgbClr val="677480"/>
              </a:solidFill>
              <a:prstDash val="solid"/>
              <a:round/>
            </a:ln>
          </a:insideH>
          <a:insideV>
            <a:ln w="12700" cap="flat">
              <a:solidFill>
                <a:srgbClr val="67748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p:cViewPr varScale="1">
        <p:scale>
          <a:sx n="94" d="100"/>
          <a:sy n="94" d="100"/>
        </p:scale>
        <p:origin x="417"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15" name="Title Text"/>
          <p:cNvSpPr txBox="1">
            <a:spLocks noGrp="1"/>
          </p:cNvSpPr>
          <p:nvPr>
            <p:ph type="title"/>
          </p:nvPr>
        </p:nvSpPr>
        <p:spPr>
          <a:xfrm>
            <a:off x="645225" y="2762724"/>
            <a:ext cx="6736500" cy="1159802"/>
          </a:xfrm>
          <a:prstGeom prst="rect">
            <a:avLst/>
          </a:prstGeom>
        </p:spPr>
        <p:txBody>
          <a:bodyPr anchor="t"/>
          <a:lstStyle>
            <a:lvl1pPr algn="l">
              <a:defRPr sz="4400">
                <a:solidFill>
                  <a:schemeClr val="accent1"/>
                </a:solidFill>
              </a:defRPr>
            </a:lvl1pPr>
          </a:lstStyle>
          <a:p>
            <a:r>
              <a:t>Title Text</a:t>
            </a:r>
          </a:p>
        </p:txBody>
      </p:sp>
      <p:sp>
        <p:nvSpPr>
          <p:cNvPr id="16" name="Google Shape;11;p2"/>
          <p:cNvSpPr/>
          <p:nvPr/>
        </p:nvSpPr>
        <p:spPr>
          <a:xfrm>
            <a:off x="5938246" y="2533163"/>
            <a:ext cx="7218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17" name="Google Shape;12;p2"/>
          <p:cNvSpPr/>
          <p:nvPr/>
        </p:nvSpPr>
        <p:spPr>
          <a:xfrm>
            <a:off x="6659860" y="2533163"/>
            <a:ext cx="7218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18" name="Google Shape;13;p2"/>
          <p:cNvSpPr/>
          <p:nvPr/>
        </p:nvSpPr>
        <p:spPr>
          <a:xfrm>
            <a:off x="-3" y="2533163"/>
            <a:ext cx="7218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19" name="Google Shape;14;p2"/>
          <p:cNvSpPr/>
          <p:nvPr/>
        </p:nvSpPr>
        <p:spPr>
          <a:xfrm>
            <a:off x="721423" y="2533163"/>
            <a:ext cx="52167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20" name="Slide Number"/>
          <p:cNvSpPr txBox="1">
            <a:spLocks noGrp="1"/>
          </p:cNvSpPr>
          <p:nvPr>
            <p:ph type="sldNum" sz="quarter" idx="2"/>
          </p:nvPr>
        </p:nvSpPr>
        <p:spPr>
          <a:xfrm>
            <a:off x="6174010" y="4767262"/>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1">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_1_1">
    <p:spTree>
      <p:nvGrpSpPr>
        <p:cNvPr id="1" name=""/>
        <p:cNvGrpSpPr/>
        <p:nvPr/>
      </p:nvGrpSpPr>
      <p:grpSpPr>
        <a:xfrm>
          <a:off x="0" y="0"/>
          <a:ext cx="0" cy="0"/>
          <a:chOff x="0" y="0"/>
          <a:chExt cx="0" cy="0"/>
        </a:xfrm>
      </p:grpSpPr>
      <p:sp>
        <p:nvSpPr>
          <p:cNvPr id="36" name="Body Level One…"/>
          <p:cNvSpPr txBox="1">
            <a:spLocks noGrp="1"/>
          </p:cNvSpPr>
          <p:nvPr>
            <p:ph type="body" sz="quarter" idx="1"/>
          </p:nvPr>
        </p:nvSpPr>
        <p:spPr>
          <a:xfrm>
            <a:off x="1710425" y="2161800"/>
            <a:ext cx="5723700" cy="819900"/>
          </a:xfrm>
          <a:prstGeom prst="rect">
            <a:avLst/>
          </a:prstGeom>
        </p:spPr>
        <p:txBody>
          <a:bodyPr/>
          <a:lstStyle>
            <a:lvl1pPr marL="457200" indent="-381000">
              <a:spcBef>
                <a:spcPts val="600"/>
              </a:spcBef>
              <a:buClr>
                <a:schemeClr val="accent6"/>
              </a:buClr>
              <a:buSzPts val="2400"/>
              <a:buFont typeface="Helvetica"/>
              <a:buChar char="▷"/>
              <a:defRPr b="0" i="1">
                <a:solidFill>
                  <a:srgbClr val="677480"/>
                </a:solidFill>
              </a:defRPr>
            </a:lvl1pPr>
            <a:lvl2pPr marL="914400" indent="-381000">
              <a:spcBef>
                <a:spcPts val="600"/>
              </a:spcBef>
              <a:buClr>
                <a:schemeClr val="accent6"/>
              </a:buClr>
              <a:buSzPts val="2400"/>
              <a:buFont typeface="Helvetica"/>
              <a:buChar char="○"/>
              <a:defRPr b="0" i="1">
                <a:solidFill>
                  <a:srgbClr val="677480"/>
                </a:solidFill>
              </a:defRPr>
            </a:lvl2pPr>
            <a:lvl3pPr marL="1371600" indent="-381000">
              <a:spcBef>
                <a:spcPts val="600"/>
              </a:spcBef>
              <a:buClr>
                <a:schemeClr val="accent6"/>
              </a:buClr>
              <a:buSzPts val="2400"/>
              <a:buFont typeface="Helvetica"/>
              <a:buChar char="■"/>
              <a:defRPr b="0" i="1">
                <a:solidFill>
                  <a:srgbClr val="677480"/>
                </a:solidFill>
              </a:defRPr>
            </a:lvl3pPr>
            <a:lvl4pPr marL="1828800" indent="-381000">
              <a:spcBef>
                <a:spcPts val="600"/>
              </a:spcBef>
              <a:buClr>
                <a:schemeClr val="accent6"/>
              </a:buClr>
              <a:buSzPts val="2400"/>
              <a:buFont typeface="Helvetica"/>
              <a:buChar char="●"/>
              <a:defRPr b="0" i="1">
                <a:solidFill>
                  <a:srgbClr val="677480"/>
                </a:solidFill>
              </a:defRPr>
            </a:lvl4pPr>
            <a:lvl5pPr marL="2286000" indent="-381000">
              <a:spcBef>
                <a:spcPts val="600"/>
              </a:spcBef>
              <a:buClr>
                <a:schemeClr val="accent6"/>
              </a:buClr>
              <a:buSzPts val="2400"/>
              <a:buFont typeface="Helvetica"/>
              <a:buChar char="○"/>
              <a:defRPr b="0" i="1">
                <a:solidFill>
                  <a:srgbClr val="677480"/>
                </a:solidFill>
              </a:defRPr>
            </a:lvl5pPr>
          </a:lstStyle>
          <a:p>
            <a:r>
              <a:t>Body Level One</a:t>
            </a:r>
          </a:p>
          <a:p>
            <a:pPr lvl="1"/>
            <a:r>
              <a:t>Body Level Two</a:t>
            </a:r>
          </a:p>
          <a:p>
            <a:pPr lvl="2"/>
            <a:r>
              <a:t>Body Level Three</a:t>
            </a:r>
          </a:p>
          <a:p>
            <a:pPr lvl="3"/>
            <a:r>
              <a:t>Body Level Four</a:t>
            </a:r>
          </a:p>
          <a:p>
            <a:pPr lvl="4"/>
            <a:r>
              <a:t>Body Level Five</a:t>
            </a:r>
          </a:p>
        </p:txBody>
      </p:sp>
      <p:sp>
        <p:nvSpPr>
          <p:cNvPr id="37" name="Google Shape;25;p4"/>
          <p:cNvSpPr txBox="1"/>
          <p:nvPr/>
        </p:nvSpPr>
        <p:spPr>
          <a:xfrm>
            <a:off x="3593400" y="1181418"/>
            <a:ext cx="1957200" cy="1539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lvl1pPr algn="ctr">
              <a:defRPr sz="9600" b="1">
                <a:solidFill>
                  <a:schemeClr val="accent6"/>
                </a:solidFill>
              </a:defRPr>
            </a:lvl1pPr>
          </a:lstStyle>
          <a:p>
            <a:r>
              <a:t>“</a:t>
            </a:r>
          </a:p>
        </p:txBody>
      </p:sp>
      <p:sp>
        <p:nvSpPr>
          <p:cNvPr id="38" name="Google Shape;26;p4"/>
          <p:cNvSpPr/>
          <p:nvPr/>
        </p:nvSpPr>
        <p:spPr>
          <a:xfrm>
            <a:off x="5723282" y="1599675"/>
            <a:ext cx="17103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39" name="Google Shape;27;p4"/>
          <p:cNvSpPr/>
          <p:nvPr/>
        </p:nvSpPr>
        <p:spPr>
          <a:xfrm>
            <a:off x="7434177" y="1599675"/>
            <a:ext cx="17103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40" name="Google Shape;28;p4"/>
          <p:cNvSpPr/>
          <p:nvPr/>
        </p:nvSpPr>
        <p:spPr>
          <a:xfrm>
            <a:off x="0" y="1599675"/>
            <a:ext cx="1710300"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41" name="Google Shape;29;p4"/>
          <p:cNvSpPr/>
          <p:nvPr/>
        </p:nvSpPr>
        <p:spPr>
          <a:xfrm>
            <a:off x="1710425" y="1599675"/>
            <a:ext cx="1710300"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_AND_BODY">
    <p:spTree>
      <p:nvGrpSpPr>
        <p:cNvPr id="1" name=""/>
        <p:cNvGrpSpPr/>
        <p:nvPr/>
      </p:nvGrpSpPr>
      <p:grpSpPr>
        <a:xfrm>
          <a:off x="0" y="0"/>
          <a:ext cx="0" cy="0"/>
          <a:chOff x="0" y="0"/>
          <a:chExt cx="0" cy="0"/>
        </a:xfrm>
      </p:grpSpPr>
      <p:sp>
        <p:nvSpPr>
          <p:cNvPr id="49"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50"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51"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52"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53" name="Title Text"/>
          <p:cNvSpPr txBox="1">
            <a:spLocks noGrp="1"/>
          </p:cNvSpPr>
          <p:nvPr>
            <p:ph type="title"/>
          </p:nvPr>
        </p:nvSpPr>
        <p:spPr>
          <a:xfrm>
            <a:off x="893700" y="358388"/>
            <a:ext cx="6462601" cy="857400"/>
          </a:xfrm>
          <a:prstGeom prst="rect">
            <a:avLst/>
          </a:prstGeom>
        </p:spPr>
        <p:txBody>
          <a:bodyPr/>
          <a:lstStyle>
            <a:lvl1pPr algn="l">
              <a:defRPr sz="3200">
                <a:solidFill>
                  <a:schemeClr val="accent6"/>
                </a:solidFill>
              </a:defRPr>
            </a:lvl1pPr>
          </a:lstStyle>
          <a:p>
            <a:r>
              <a:t>Title Text</a:t>
            </a:r>
          </a:p>
        </p:txBody>
      </p:sp>
      <p:sp>
        <p:nvSpPr>
          <p:cNvPr id="54" name="Body Level One…"/>
          <p:cNvSpPr txBox="1">
            <a:spLocks noGrp="1"/>
          </p:cNvSpPr>
          <p:nvPr>
            <p:ph type="body" idx="1"/>
          </p:nvPr>
        </p:nvSpPr>
        <p:spPr>
          <a:xfrm>
            <a:off x="893700" y="1373586"/>
            <a:ext cx="6462601" cy="3552302"/>
          </a:xfrm>
          <a:prstGeom prst="rect">
            <a:avLst/>
          </a:prstGeom>
        </p:spPr>
        <p:txBody>
          <a:bodyPr/>
          <a:lstStyle>
            <a:lvl1pPr marL="457200" indent="-342900" algn="l">
              <a:spcBef>
                <a:spcPts val="600"/>
              </a:spcBef>
              <a:buClr>
                <a:schemeClr val="accent6"/>
              </a:buClr>
              <a:buSzPts val="2400"/>
              <a:buFont typeface="Helvetica"/>
              <a:buChar char="▷"/>
              <a:defRPr b="0">
                <a:solidFill>
                  <a:srgbClr val="677480"/>
                </a:solidFill>
              </a:defRPr>
            </a:lvl1pPr>
            <a:lvl2pPr marL="914400" indent="-381000" algn="l">
              <a:spcBef>
                <a:spcPts val="600"/>
              </a:spcBef>
              <a:buClr>
                <a:schemeClr val="accent6"/>
              </a:buClr>
              <a:buSzPts val="2400"/>
              <a:buFont typeface="Helvetica"/>
              <a:buChar char="○"/>
              <a:defRPr b="0">
                <a:solidFill>
                  <a:srgbClr val="677480"/>
                </a:solidFill>
              </a:defRPr>
            </a:lvl2pPr>
            <a:lvl3pPr marL="1371600" indent="-381000" algn="l">
              <a:spcBef>
                <a:spcPts val="600"/>
              </a:spcBef>
              <a:buClr>
                <a:schemeClr val="accent6"/>
              </a:buClr>
              <a:buSzPts val="2400"/>
              <a:buFont typeface="Helvetica"/>
              <a:buChar char="■"/>
              <a:defRPr b="0">
                <a:solidFill>
                  <a:srgbClr val="677480"/>
                </a:solidFill>
              </a:defRPr>
            </a:lvl3pPr>
            <a:lvl4pPr marL="1828800" indent="-381000" algn="l">
              <a:spcBef>
                <a:spcPts val="600"/>
              </a:spcBef>
              <a:buClr>
                <a:schemeClr val="accent6"/>
              </a:buClr>
              <a:buSzPts val="2400"/>
              <a:buFont typeface="Helvetica"/>
              <a:buChar char="●"/>
              <a:defRPr b="0">
                <a:solidFill>
                  <a:srgbClr val="677480"/>
                </a:solidFill>
              </a:defRPr>
            </a:lvl4pPr>
            <a:lvl5pPr marL="2286000" indent="-381000" algn="l">
              <a:spcBef>
                <a:spcPts val="600"/>
              </a:spcBef>
              <a:buClr>
                <a:schemeClr val="accent6"/>
              </a:buClr>
              <a:buSzPts val="2400"/>
              <a:buFont typeface="Helvetica"/>
              <a:buChar char="○"/>
              <a:defRPr b="0">
                <a:solidFill>
                  <a:srgbClr val="677480"/>
                </a:solidFill>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_AND_TWO_COLUMNS_1">
    <p:spTree>
      <p:nvGrpSpPr>
        <p:cNvPr id="1" name=""/>
        <p:cNvGrpSpPr/>
        <p:nvPr/>
      </p:nvGrpSpPr>
      <p:grpSpPr>
        <a:xfrm>
          <a:off x="0" y="0"/>
          <a:ext cx="0" cy="0"/>
          <a:chOff x="0" y="0"/>
          <a:chExt cx="0" cy="0"/>
        </a:xfrm>
      </p:grpSpPr>
      <p:sp>
        <p:nvSpPr>
          <p:cNvPr id="76"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77"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78"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79"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80" name="Title Text"/>
          <p:cNvSpPr txBox="1">
            <a:spLocks noGrp="1"/>
          </p:cNvSpPr>
          <p:nvPr>
            <p:ph type="title"/>
          </p:nvPr>
        </p:nvSpPr>
        <p:spPr>
          <a:xfrm>
            <a:off x="893700" y="358388"/>
            <a:ext cx="6462601" cy="857400"/>
          </a:xfrm>
          <a:prstGeom prst="rect">
            <a:avLst/>
          </a:prstGeom>
        </p:spPr>
        <p:txBody>
          <a:bodyPr/>
          <a:lstStyle>
            <a:lvl1pPr algn="l">
              <a:defRPr sz="3200">
                <a:solidFill>
                  <a:schemeClr val="accent6"/>
                </a:solidFill>
              </a:defRPr>
            </a:lvl1pPr>
          </a:lstStyle>
          <a:p>
            <a:r>
              <a:t>Title Text</a:t>
            </a:r>
          </a:p>
        </p:txBody>
      </p:sp>
      <p:sp>
        <p:nvSpPr>
          <p:cNvPr id="81" name="Body Level One…"/>
          <p:cNvSpPr txBox="1">
            <a:spLocks noGrp="1"/>
          </p:cNvSpPr>
          <p:nvPr>
            <p:ph type="body" sz="quarter" idx="1"/>
          </p:nvPr>
        </p:nvSpPr>
        <p:spPr>
          <a:xfrm>
            <a:off x="893700" y="1200150"/>
            <a:ext cx="2371202" cy="3725701"/>
          </a:xfrm>
          <a:prstGeom prst="rect">
            <a:avLst/>
          </a:prstGeom>
        </p:spPr>
        <p:txBody>
          <a:bodyPr/>
          <a:lstStyle>
            <a:lvl1pPr marL="457200" indent="-317500" algn="l">
              <a:spcBef>
                <a:spcPts val="600"/>
              </a:spcBef>
              <a:buClr>
                <a:schemeClr val="accent6"/>
              </a:buClr>
              <a:buSzPts val="1400"/>
              <a:buFont typeface="Helvetica"/>
              <a:buChar char="▷"/>
              <a:defRPr sz="1400" b="0">
                <a:solidFill>
                  <a:srgbClr val="677480"/>
                </a:solidFill>
              </a:defRPr>
            </a:lvl1pPr>
            <a:lvl2pPr marL="914400" indent="-317500" algn="l">
              <a:spcBef>
                <a:spcPts val="600"/>
              </a:spcBef>
              <a:buClr>
                <a:schemeClr val="accent6"/>
              </a:buClr>
              <a:buSzPts val="1400"/>
              <a:buFont typeface="Helvetica"/>
              <a:buChar char="○"/>
              <a:defRPr sz="1400" b="0">
                <a:solidFill>
                  <a:srgbClr val="677480"/>
                </a:solidFill>
              </a:defRPr>
            </a:lvl2pPr>
            <a:lvl3pPr marL="1371600" indent="-317500" algn="l">
              <a:spcBef>
                <a:spcPts val="600"/>
              </a:spcBef>
              <a:buClr>
                <a:schemeClr val="accent6"/>
              </a:buClr>
              <a:buSzPts val="1400"/>
              <a:buFont typeface="Helvetica"/>
              <a:buChar char="■"/>
              <a:defRPr sz="1400" b="0">
                <a:solidFill>
                  <a:srgbClr val="677480"/>
                </a:solidFill>
              </a:defRPr>
            </a:lvl3pPr>
            <a:lvl4pPr marL="1828800" indent="-317500" algn="l">
              <a:spcBef>
                <a:spcPts val="600"/>
              </a:spcBef>
              <a:buClr>
                <a:schemeClr val="accent6"/>
              </a:buClr>
              <a:buSzPts val="1400"/>
              <a:buFont typeface="Helvetica"/>
              <a:buChar char="●"/>
              <a:defRPr sz="1400" b="0">
                <a:solidFill>
                  <a:srgbClr val="677480"/>
                </a:solidFill>
              </a:defRPr>
            </a:lvl4pPr>
            <a:lvl5pPr marL="2286000" indent="-317500" algn="l">
              <a:spcBef>
                <a:spcPts val="600"/>
              </a:spcBef>
              <a:buClr>
                <a:schemeClr val="accent6"/>
              </a:buClr>
              <a:buSzPts val="1400"/>
              <a:buFont typeface="Helvetica"/>
              <a:buChar char="○"/>
              <a:defRPr sz="1400" b="0">
                <a:solidFill>
                  <a:srgbClr val="677480"/>
                </a:solidFill>
              </a:defRPr>
            </a:lvl5pPr>
          </a:lstStyle>
          <a:p>
            <a:r>
              <a:t>Body Level One</a:t>
            </a:r>
          </a:p>
          <a:p>
            <a:pPr lvl="1"/>
            <a:r>
              <a:t>Body Level Two</a:t>
            </a:r>
          </a:p>
          <a:p>
            <a:pPr lvl="2"/>
            <a:r>
              <a:t>Body Level Three</a:t>
            </a:r>
          </a:p>
          <a:p>
            <a:pPr lvl="3"/>
            <a:r>
              <a:t>Body Level Four</a:t>
            </a:r>
          </a:p>
          <a:p>
            <a:pPr lvl="4"/>
            <a:r>
              <a:t>Body Level Five</a:t>
            </a:r>
          </a:p>
        </p:txBody>
      </p:sp>
      <p:sp>
        <p:nvSpPr>
          <p:cNvPr id="82" name="Google Shape;55;p7"/>
          <p:cNvSpPr txBox="1">
            <a:spLocks noGrp="1"/>
          </p:cNvSpPr>
          <p:nvPr>
            <p:ph type="body" sz="quarter" idx="21"/>
          </p:nvPr>
        </p:nvSpPr>
        <p:spPr>
          <a:xfrm>
            <a:off x="3386404" y="1200149"/>
            <a:ext cx="2371202" cy="3725703"/>
          </a:xfrm>
          <a:prstGeom prst="rect">
            <a:avLst/>
          </a:prstGeom>
        </p:spPr>
        <p:txBody>
          <a:bodyPr/>
          <a:lstStyle/>
          <a:p>
            <a:pPr marL="457200" indent="-381000" algn="l">
              <a:spcBef>
                <a:spcPts val="600"/>
              </a:spcBef>
              <a:buClr>
                <a:schemeClr val="accent6"/>
              </a:buClr>
              <a:buSzPts val="2400"/>
              <a:buFont typeface="Helvetica"/>
              <a:buChar char="▷"/>
              <a:defRPr b="0">
                <a:solidFill>
                  <a:srgbClr val="677480"/>
                </a:solidFill>
              </a:defRPr>
            </a:pPr>
            <a:endParaRPr/>
          </a:p>
        </p:txBody>
      </p:sp>
      <p:sp>
        <p:nvSpPr>
          <p:cNvPr id="83" name="Google Shape;56;p7"/>
          <p:cNvSpPr txBox="1">
            <a:spLocks noGrp="1"/>
          </p:cNvSpPr>
          <p:nvPr>
            <p:ph type="body" sz="quarter" idx="22"/>
          </p:nvPr>
        </p:nvSpPr>
        <p:spPr>
          <a:xfrm>
            <a:off x="5879107" y="1200149"/>
            <a:ext cx="2371202" cy="3725703"/>
          </a:xfrm>
          <a:prstGeom prst="rect">
            <a:avLst/>
          </a:prstGeom>
        </p:spPr>
        <p:txBody>
          <a:bodyPr/>
          <a:lstStyle/>
          <a:p>
            <a:pPr marL="457200" indent="-381000" algn="l">
              <a:spcBef>
                <a:spcPts val="600"/>
              </a:spcBef>
              <a:buClr>
                <a:schemeClr val="accent6"/>
              </a:buClr>
              <a:buSzPts val="2400"/>
              <a:buFont typeface="Helvetica"/>
              <a:buChar char="▷"/>
              <a:defRPr b="0">
                <a:solidFill>
                  <a:srgbClr val="677480"/>
                </a:solidFill>
              </a:defRPr>
            </a:pPr>
            <a:endParaRPr/>
          </a:p>
        </p:txBody>
      </p:sp>
      <p:sp>
        <p:nvSpPr>
          <p:cNvPr id="84"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91"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92"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93"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94"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95" name="Title Text"/>
          <p:cNvSpPr txBox="1">
            <a:spLocks noGrp="1"/>
          </p:cNvSpPr>
          <p:nvPr>
            <p:ph type="title"/>
          </p:nvPr>
        </p:nvSpPr>
        <p:spPr>
          <a:xfrm>
            <a:off x="893700" y="358388"/>
            <a:ext cx="6462601" cy="857400"/>
          </a:xfrm>
          <a:prstGeom prst="rect">
            <a:avLst/>
          </a:prstGeom>
        </p:spPr>
        <p:txBody>
          <a:bodyPr/>
          <a:lstStyle>
            <a:lvl1pPr algn="l">
              <a:defRPr sz="3200">
                <a:solidFill>
                  <a:schemeClr val="accent6"/>
                </a:solidFill>
              </a:defRPr>
            </a:lvl1pPr>
          </a:lstStyle>
          <a:p>
            <a:r>
              <a:t>Title Text</a:t>
            </a:r>
          </a:p>
        </p:txBody>
      </p:sp>
      <p:sp>
        <p:nvSpPr>
          <p:cNvPr id="96"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APTION_ONLY">
    <p:spTree>
      <p:nvGrpSpPr>
        <p:cNvPr id="1" name=""/>
        <p:cNvGrpSpPr/>
        <p:nvPr/>
      </p:nvGrpSpPr>
      <p:grpSpPr>
        <a:xfrm>
          <a:off x="0" y="0"/>
          <a:ext cx="0" cy="0"/>
          <a:chOff x="0" y="0"/>
          <a:chExt cx="0" cy="0"/>
        </a:xfrm>
      </p:grpSpPr>
      <p:sp>
        <p:nvSpPr>
          <p:cNvPr id="103" name="Google Shape;73;p10"/>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104" name="Google Shape;74;p10"/>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105" name="Google Shape;75;p10"/>
          <p:cNvSpPr/>
          <p:nvPr/>
        </p:nvSpPr>
        <p:spPr>
          <a:xfrm>
            <a:off x="-2" y="5066324"/>
            <a:ext cx="8937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106" name="Google Shape;76;p10"/>
          <p:cNvSpPr/>
          <p:nvPr/>
        </p:nvSpPr>
        <p:spPr>
          <a:xfrm>
            <a:off x="893708" y="5066324"/>
            <a:ext cx="6462604" cy="77102"/>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107" name="Body Level One…"/>
          <p:cNvSpPr txBox="1">
            <a:spLocks noGrp="1"/>
          </p:cNvSpPr>
          <p:nvPr>
            <p:ph type="body" sz="quarter" idx="1"/>
          </p:nvPr>
        </p:nvSpPr>
        <p:spPr>
          <a:xfrm>
            <a:off x="893700" y="4649963"/>
            <a:ext cx="6462601" cy="350702"/>
          </a:xfrm>
          <a:prstGeom prst="rect">
            <a:avLst/>
          </a:prstGeom>
        </p:spPr>
        <p:txBody>
          <a:bodyPr anchor="b"/>
          <a:lstStyle>
            <a:lvl1pPr marL="0" indent="228600" algn="l">
              <a:spcBef>
                <a:spcPts val="300"/>
              </a:spcBef>
              <a:defRPr sz="1400" b="0">
                <a:solidFill>
                  <a:schemeClr val="accent1"/>
                </a:solidFill>
              </a:defRPr>
            </a:lvl1pPr>
            <a:lvl2pPr marL="755650" indent="-222250" algn="l">
              <a:spcBef>
                <a:spcPts val="300"/>
              </a:spcBef>
              <a:buSzPts val="1400"/>
              <a:buChar char="○"/>
              <a:defRPr sz="1400" b="0">
                <a:solidFill>
                  <a:schemeClr val="accent1"/>
                </a:solidFill>
              </a:defRPr>
            </a:lvl2pPr>
            <a:lvl3pPr marL="1212850" indent="-222250" algn="l">
              <a:spcBef>
                <a:spcPts val="300"/>
              </a:spcBef>
              <a:buSzPts val="1400"/>
              <a:buChar char="■"/>
              <a:defRPr sz="1400" b="0">
                <a:solidFill>
                  <a:schemeClr val="accent1"/>
                </a:solidFill>
              </a:defRPr>
            </a:lvl3pPr>
            <a:lvl4pPr marL="1670050" indent="-222250" algn="l">
              <a:spcBef>
                <a:spcPts val="300"/>
              </a:spcBef>
              <a:buSzPts val="1400"/>
              <a:buChar char="●"/>
              <a:defRPr sz="1400" b="0">
                <a:solidFill>
                  <a:schemeClr val="accent1"/>
                </a:solidFill>
              </a:defRPr>
            </a:lvl4pPr>
            <a:lvl5pPr marL="2127250" indent="-222250" algn="l">
              <a:spcBef>
                <a:spcPts val="300"/>
              </a:spcBef>
              <a:buSzPts val="1400"/>
              <a:buChar char="○"/>
              <a:defRPr sz="1400" b="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8650086" y="4696933"/>
            <a:ext cx="379190" cy="38604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_1">
    <p:bg>
      <p:bgPr>
        <a:solidFill>
          <a:schemeClr val="accent1"/>
        </a:solidFill>
        <a:effectLst/>
      </p:bgPr>
    </p:bg>
    <p:spTree>
      <p:nvGrpSpPr>
        <p:cNvPr id="1" name=""/>
        <p:cNvGrpSpPr/>
        <p:nvPr/>
      </p:nvGrpSpPr>
      <p:grpSpPr>
        <a:xfrm>
          <a:off x="0" y="0"/>
          <a:ext cx="0" cy="0"/>
          <a:chOff x="0" y="0"/>
          <a:chExt cx="0" cy="0"/>
        </a:xfrm>
      </p:grpSpPr>
      <p:sp>
        <p:nvSpPr>
          <p:cNvPr id="126" name="Google Shape;79;p11"/>
          <p:cNvSpPr/>
          <p:nvPr/>
        </p:nvSpPr>
        <p:spPr>
          <a:xfrm>
            <a:off x="7356364" y="5066324"/>
            <a:ext cx="893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127" name="Google Shape;80;p11"/>
          <p:cNvSpPr/>
          <p:nvPr/>
        </p:nvSpPr>
        <p:spPr>
          <a:xfrm>
            <a:off x="8250311" y="5066324"/>
            <a:ext cx="893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128" name="Google Shape;81;p11"/>
          <p:cNvSpPr/>
          <p:nvPr/>
        </p:nvSpPr>
        <p:spPr>
          <a:xfrm>
            <a:off x="-2" y="5066324"/>
            <a:ext cx="893704" cy="77102"/>
          </a:xfrm>
          <a:prstGeom prst="rect">
            <a:avLst/>
          </a:prstGeom>
          <a:solidFill>
            <a:srgbClr val="DEE2E6"/>
          </a:solidFill>
          <a:ln w="12700">
            <a:miter lim="400000"/>
          </a:ln>
        </p:spPr>
        <p:txBody>
          <a:bodyPr lIns="0" tIns="0" rIns="0" bIns="0" anchor="ctr"/>
          <a:lstStyle/>
          <a:p>
            <a:pPr>
              <a:defRPr>
                <a:solidFill>
                  <a:srgbClr val="000000"/>
                </a:solidFill>
              </a:defRPr>
            </a:pPr>
            <a:endParaRPr/>
          </a:p>
        </p:txBody>
      </p:sp>
      <p:sp>
        <p:nvSpPr>
          <p:cNvPr id="129" name="Google Shape;82;p11"/>
          <p:cNvSpPr/>
          <p:nvPr/>
        </p:nvSpPr>
        <p:spPr>
          <a:xfrm>
            <a:off x="893708" y="5066324"/>
            <a:ext cx="6462604"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130" name="Slide Number"/>
          <p:cNvSpPr txBox="1">
            <a:spLocks noGrp="1"/>
          </p:cNvSpPr>
          <p:nvPr>
            <p:ph type="sldNum" sz="quarter" idx="2"/>
          </p:nvPr>
        </p:nvSpPr>
        <p:spPr>
          <a:xfrm>
            <a:off x="8650086" y="4696933"/>
            <a:ext cx="379190" cy="386049"/>
          </a:xfrm>
          <a:prstGeom prst="rect">
            <a:avLst/>
          </a:prstGeom>
        </p:spPr>
        <p:txBody>
          <a:bodyPr/>
          <a:lstStyle>
            <a:lvl1pPr algn="r">
              <a:defRPr>
                <a:solidFill>
                  <a:srgbClr val="FFFFFF"/>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16;p3"/>
          <p:cNvSpPr/>
          <p:nvPr/>
        </p:nvSpPr>
        <p:spPr>
          <a:xfrm>
            <a:off x="0" y="-2"/>
            <a:ext cx="9144000" cy="3993004"/>
          </a:xfrm>
          <a:prstGeom prst="rect">
            <a:avLst/>
          </a:prstGeom>
          <a:solidFill>
            <a:schemeClr val="accent1"/>
          </a:solidFill>
          <a:ln w="12700">
            <a:miter lim="400000"/>
          </a:ln>
        </p:spPr>
        <p:txBody>
          <a:bodyPr lIns="0" tIns="0" rIns="0" bIns="0" anchor="ctr"/>
          <a:lstStyle/>
          <a:p>
            <a:pPr>
              <a:defRPr>
                <a:solidFill>
                  <a:srgbClr val="000000"/>
                </a:solidFill>
              </a:defRPr>
            </a:pPr>
            <a:endParaRPr/>
          </a:p>
        </p:txBody>
      </p:sp>
      <p:sp>
        <p:nvSpPr>
          <p:cNvPr id="3" name="Title Text"/>
          <p:cNvSpPr txBox="1">
            <a:spLocks noGrp="1"/>
          </p:cNvSpPr>
          <p:nvPr>
            <p:ph type="title"/>
          </p:nvPr>
        </p:nvSpPr>
        <p:spPr>
          <a:xfrm>
            <a:off x="685800" y="1583342"/>
            <a:ext cx="7772400" cy="11598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chor="b">
            <a:normAutofit/>
          </a:bodyPr>
          <a:lstStyle/>
          <a:p>
            <a:r>
              <a:t>Title Text</a:t>
            </a:r>
          </a:p>
        </p:txBody>
      </p:sp>
      <p:sp>
        <p:nvSpPr>
          <p:cNvPr id="4" name="Body Level One…"/>
          <p:cNvSpPr txBox="1">
            <a:spLocks noGrp="1"/>
          </p:cNvSpPr>
          <p:nvPr>
            <p:ph type="body" idx="1"/>
          </p:nvPr>
        </p:nvSpPr>
        <p:spPr>
          <a:xfrm>
            <a:off x="685800" y="2840053"/>
            <a:ext cx="7772400" cy="78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5" name="Google Shape;19;p3"/>
          <p:cNvSpPr/>
          <p:nvPr/>
        </p:nvSpPr>
        <p:spPr>
          <a:xfrm>
            <a:off x="3047704" y="3992850"/>
            <a:ext cx="3047702" cy="77102"/>
          </a:xfrm>
          <a:prstGeom prst="rect">
            <a:avLst/>
          </a:prstGeom>
          <a:solidFill>
            <a:schemeClr val="accent4"/>
          </a:solidFill>
          <a:ln w="12700">
            <a:miter lim="400000"/>
          </a:ln>
        </p:spPr>
        <p:txBody>
          <a:bodyPr lIns="0" tIns="0" rIns="0" bIns="0" anchor="ctr"/>
          <a:lstStyle/>
          <a:p>
            <a:pPr>
              <a:defRPr>
                <a:solidFill>
                  <a:srgbClr val="000000"/>
                </a:solidFill>
              </a:defRPr>
            </a:pPr>
            <a:endParaRPr/>
          </a:p>
        </p:txBody>
      </p:sp>
      <p:sp>
        <p:nvSpPr>
          <p:cNvPr id="6" name="Google Shape;20;p3"/>
          <p:cNvSpPr/>
          <p:nvPr/>
        </p:nvSpPr>
        <p:spPr>
          <a:xfrm>
            <a:off x="6096270" y="3992850"/>
            <a:ext cx="3047702" cy="77102"/>
          </a:xfrm>
          <a:prstGeom prst="rect">
            <a:avLst/>
          </a:prstGeom>
          <a:solidFill>
            <a:schemeClr val="accent3"/>
          </a:solidFill>
          <a:ln w="12700">
            <a:miter lim="400000"/>
          </a:ln>
        </p:spPr>
        <p:txBody>
          <a:bodyPr lIns="0" tIns="0" rIns="0" bIns="0" anchor="ctr"/>
          <a:lstStyle/>
          <a:p>
            <a:pPr>
              <a:defRPr>
                <a:solidFill>
                  <a:srgbClr val="000000"/>
                </a:solidFill>
              </a:defRPr>
            </a:pPr>
            <a:endParaRPr/>
          </a:p>
        </p:txBody>
      </p:sp>
      <p:sp>
        <p:nvSpPr>
          <p:cNvPr id="7" name="Google Shape;21;p3"/>
          <p:cNvSpPr/>
          <p:nvPr/>
        </p:nvSpPr>
        <p:spPr>
          <a:xfrm>
            <a:off x="0" y="3992850"/>
            <a:ext cx="3047702" cy="77102"/>
          </a:xfrm>
          <a:prstGeom prst="rect">
            <a:avLst/>
          </a:prstGeom>
          <a:solidFill>
            <a:schemeClr val="accent2"/>
          </a:solidFill>
          <a:ln w="12700">
            <a:miter lim="400000"/>
          </a:ln>
        </p:spPr>
        <p:txBody>
          <a:bodyPr lIns="0" tIns="0" rIns="0" bIns="0" anchor="ctr"/>
          <a:lstStyle/>
          <a:p>
            <a:pPr>
              <a:defRPr>
                <a:solidFill>
                  <a:srgbClr val="000000"/>
                </a:solidFill>
              </a:defRPr>
            </a:pPr>
            <a:endParaRPr/>
          </a:p>
        </p:txBody>
      </p:sp>
      <p:sp>
        <p:nvSpPr>
          <p:cNvPr id="8" name="Slide Number"/>
          <p:cNvSpPr txBox="1">
            <a:spLocks noGrp="1"/>
          </p:cNvSpPr>
          <p:nvPr>
            <p:ph type="sldNum" sz="quarter" idx="2"/>
          </p:nvPr>
        </p:nvSpPr>
        <p:spPr>
          <a:xfrm>
            <a:off x="4382280" y="4830281"/>
            <a:ext cx="379190" cy="386049"/>
          </a:xfrm>
          <a:prstGeom prst="rect">
            <a:avLst/>
          </a:prstGeom>
          <a:ln w="12700">
            <a:miter lim="400000"/>
          </a:ln>
        </p:spPr>
        <p:txBody>
          <a:bodyPr wrap="none" lIns="91423" tIns="91423" rIns="91423" bIns="91423">
            <a:spAutoFit/>
          </a:bodyPr>
          <a:lstStyle>
            <a:lvl1pPr algn="ctr">
              <a:defRPr sz="1300">
                <a:solidFill>
                  <a:schemeClr val="accent6"/>
                </a:solidFill>
                <a:latin typeface="Lato"/>
                <a:ea typeface="Lato"/>
                <a:cs typeface="Lato"/>
                <a:sym typeface="Lato"/>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8" r:id="rId8"/>
  </p:sldLayoutIdLst>
  <p:transition spd="med"/>
  <p:txStyles>
    <p:titleStyle>
      <a:lvl1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1pPr>
      <a:lvl2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2pPr>
      <a:lvl3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3pPr>
      <a:lvl4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4pPr>
      <a:lvl5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5pPr>
      <a:lvl6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6pPr>
      <a:lvl7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7pPr>
      <a:lvl8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8pPr>
      <a:lvl9pPr marL="0" marR="0" indent="0" algn="ctr"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Raleway"/>
          <a:ea typeface="Raleway"/>
          <a:cs typeface="Raleway"/>
          <a:sym typeface="Raleway"/>
        </a:defRPr>
      </a:lvl9pPr>
    </p:titleStyle>
    <p:bodyStyle>
      <a:lvl1pPr marL="304800" marR="0" indent="-2286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1pPr>
      <a:lvl2pPr marL="304800" marR="0" indent="762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2pPr>
      <a:lvl3pPr marL="304800" marR="0" indent="762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3pPr>
      <a:lvl4pPr marL="304800" marR="0" indent="762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4pPr>
      <a:lvl5pPr marL="304800" marR="0" indent="76200" algn="ctr" defTabSz="914400" rtl="0" latinLnBrk="0">
        <a:lnSpc>
          <a:spcPct val="100000"/>
        </a:lnSpc>
        <a:spcBef>
          <a:spcPts val="0"/>
        </a:spcBef>
        <a:spcAft>
          <a:spcPts val="0"/>
        </a:spcAft>
        <a:buClrTx/>
        <a:buSzTx/>
        <a:buFontTx/>
        <a:buNone/>
        <a:tabLst/>
        <a:defRPr sz="2400" b="1" i="0" u="none" strike="noStrike" cap="none" spc="0" baseline="0">
          <a:solidFill>
            <a:srgbClr val="FFFFFF"/>
          </a:solidFill>
          <a:uFillTx/>
          <a:latin typeface="Lato"/>
          <a:ea typeface="Lato"/>
          <a:cs typeface="Lato"/>
          <a:sym typeface="Lato"/>
        </a:defRPr>
      </a:lvl5pPr>
      <a:lvl6pPr marL="2743200" marR="0" indent="-381000" algn="ctr" defTabSz="914400" rtl="0" latinLnBrk="0">
        <a:lnSpc>
          <a:spcPct val="100000"/>
        </a:lnSpc>
        <a:spcBef>
          <a:spcPts val="0"/>
        </a:spcBef>
        <a:spcAft>
          <a:spcPts val="0"/>
        </a:spcAft>
        <a:buClrTx/>
        <a:buSzPts val="2400"/>
        <a:buFontTx/>
        <a:buChar char="■"/>
        <a:tabLst/>
        <a:defRPr sz="2400" b="1" i="0" u="none" strike="noStrike" cap="none" spc="0" baseline="0">
          <a:solidFill>
            <a:srgbClr val="FFFFFF"/>
          </a:solidFill>
          <a:uFillTx/>
          <a:latin typeface="Lato"/>
          <a:ea typeface="Lato"/>
          <a:cs typeface="Lato"/>
          <a:sym typeface="Lato"/>
        </a:defRPr>
      </a:lvl6pPr>
      <a:lvl7pPr marL="3200400" marR="0" indent="-381000" algn="ctr" defTabSz="914400" rtl="0" latinLnBrk="0">
        <a:lnSpc>
          <a:spcPct val="100000"/>
        </a:lnSpc>
        <a:spcBef>
          <a:spcPts val="0"/>
        </a:spcBef>
        <a:spcAft>
          <a:spcPts val="0"/>
        </a:spcAft>
        <a:buClrTx/>
        <a:buSzPts val="2400"/>
        <a:buFontTx/>
        <a:buChar char="●"/>
        <a:tabLst/>
        <a:defRPr sz="2400" b="1" i="0" u="none" strike="noStrike" cap="none" spc="0" baseline="0">
          <a:solidFill>
            <a:srgbClr val="FFFFFF"/>
          </a:solidFill>
          <a:uFillTx/>
          <a:latin typeface="Lato"/>
          <a:ea typeface="Lato"/>
          <a:cs typeface="Lato"/>
          <a:sym typeface="Lato"/>
        </a:defRPr>
      </a:lvl7pPr>
      <a:lvl8pPr marL="3657600" marR="0" indent="-381000" algn="ctr" defTabSz="914400" rtl="0" latinLnBrk="0">
        <a:lnSpc>
          <a:spcPct val="100000"/>
        </a:lnSpc>
        <a:spcBef>
          <a:spcPts val="0"/>
        </a:spcBef>
        <a:spcAft>
          <a:spcPts val="0"/>
        </a:spcAft>
        <a:buClrTx/>
        <a:buSzPts val="2400"/>
        <a:buFontTx/>
        <a:buChar char="○"/>
        <a:tabLst/>
        <a:defRPr sz="2400" b="1" i="0" u="none" strike="noStrike" cap="none" spc="0" baseline="0">
          <a:solidFill>
            <a:srgbClr val="FFFFFF"/>
          </a:solidFill>
          <a:uFillTx/>
          <a:latin typeface="Lato"/>
          <a:ea typeface="Lato"/>
          <a:cs typeface="Lato"/>
          <a:sym typeface="Lato"/>
        </a:defRPr>
      </a:lvl8pPr>
      <a:lvl9pPr marL="4114800" marR="0" indent="-381000" algn="ctr" defTabSz="914400" rtl="0" latinLnBrk="0">
        <a:lnSpc>
          <a:spcPct val="100000"/>
        </a:lnSpc>
        <a:spcBef>
          <a:spcPts val="0"/>
        </a:spcBef>
        <a:spcAft>
          <a:spcPts val="0"/>
        </a:spcAft>
        <a:buClrTx/>
        <a:buSzPts val="2400"/>
        <a:buFontTx/>
        <a:buChar char="■"/>
        <a:tabLst/>
        <a:defRPr sz="2400" b="1" i="0" u="none" strike="noStrike" cap="none" spc="0" baseline="0">
          <a:solidFill>
            <a:srgbClr val="FFFFFF"/>
          </a:solidFill>
          <a:uFillTx/>
          <a:latin typeface="Lato"/>
          <a:ea typeface="Lato"/>
          <a:cs typeface="Lato"/>
          <a:sym typeface="Lato"/>
        </a:defRPr>
      </a:lvl9pPr>
    </p:bodyStyle>
    <p:otherStyle>
      <a:lvl1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1pPr>
      <a:lvl2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2pPr>
      <a:lvl3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3pPr>
      <a:lvl4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4pPr>
      <a:lvl5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5pPr>
      <a:lvl6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6pPr>
      <a:lvl7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7pPr>
      <a:lvl8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8pPr>
      <a:lvl9pPr marL="0" marR="0" indent="0" algn="ct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Google Shape;88;p12"/>
          <p:cNvSpPr txBox="1">
            <a:spLocks noGrp="1"/>
          </p:cNvSpPr>
          <p:nvPr>
            <p:ph type="title"/>
          </p:nvPr>
        </p:nvSpPr>
        <p:spPr>
          <a:xfrm>
            <a:off x="645225" y="2762723"/>
            <a:ext cx="6736499" cy="1159803"/>
          </a:xfrm>
          <a:prstGeom prst="rect">
            <a:avLst/>
          </a:prstGeom>
        </p:spPr>
        <p:txBody>
          <a:bodyPr>
            <a:normAutofit fontScale="90000"/>
          </a:bodyPr>
          <a:lstStyle/>
          <a:p>
            <a:pPr>
              <a:defRPr sz="2900"/>
            </a:pPr>
            <a:r>
              <a:rPr lang="en-US" dirty="0" err="1"/>
              <a:t>Misagh</a:t>
            </a:r>
            <a:r>
              <a:rPr lang="en-US" dirty="0"/>
              <a:t> </a:t>
            </a:r>
            <a:r>
              <a:rPr lang="en-US" dirty="0" err="1"/>
              <a:t>Mohaghegh</a:t>
            </a:r>
            <a:br>
              <a:rPr lang="en-US" dirty="0"/>
            </a:br>
            <a:r>
              <a:rPr lang="en-US" dirty="0"/>
              <a:t>Mohammad GharehHasanloo</a:t>
            </a:r>
            <a:br>
              <a:rPr lang="en-US" dirty="0"/>
            </a:br>
            <a:endParaRPr dirty="0"/>
          </a:p>
        </p:txBody>
      </p:sp>
      <p:sp>
        <p:nvSpPr>
          <p:cNvPr id="140" name="Google Shape;89;p12"/>
          <p:cNvSpPr txBox="1"/>
          <p:nvPr/>
        </p:nvSpPr>
        <p:spPr>
          <a:xfrm>
            <a:off x="645225" y="899400"/>
            <a:ext cx="7623300" cy="1539002"/>
          </a:xfrm>
          <a:prstGeom prst="rect">
            <a:avLst/>
          </a:prstGeom>
          <a:ln w="12700">
            <a:miter lim="400000"/>
          </a:ln>
          <a:effectLst>
            <a:outerShdw blurRad="63500" dist="1905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pPr>
              <a:defRPr sz="4400">
                <a:solidFill>
                  <a:schemeClr val="accent1"/>
                </a:solidFill>
                <a:latin typeface="Raleway"/>
                <a:ea typeface="Raleway"/>
                <a:cs typeface="Raleway"/>
                <a:sym typeface="Raleway"/>
              </a:defRPr>
            </a:pPr>
            <a:r>
              <a:rPr dirty="0"/>
              <a:t>Lab Project 2: </a:t>
            </a:r>
          </a:p>
          <a:p>
            <a:pPr>
              <a:defRPr sz="4400">
                <a:solidFill>
                  <a:schemeClr val="accent1"/>
                </a:solidFill>
                <a:latin typeface="Raleway"/>
                <a:ea typeface="Raleway"/>
                <a:cs typeface="Raleway"/>
                <a:sym typeface="Raleway"/>
              </a:defRPr>
            </a:pPr>
            <a:r>
              <a:rPr dirty="0"/>
              <a:t>System Calls and Processes</a:t>
            </a:r>
          </a:p>
        </p:txBody>
      </p:sp>
      <p:pic>
        <p:nvPicPr>
          <p:cNvPr id="4" name="Recorded Sound">
            <a:hlinkClick r:id="" action="ppaction://media"/>
            <a:extLst>
              <a:ext uri="{FF2B5EF4-FFF2-40B4-BE49-F238E27FC236}">
                <a16:creationId xmlns:a16="http://schemas.microsoft.com/office/drawing/2014/main" id="{5224192E-A078-49EB-BEA6-AA8FD3AE63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43840" y="4624070"/>
            <a:ext cx="304800" cy="304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Google Shape;312;p43"/>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lang="en-US" dirty="0" err="1"/>
              <a:t>copy_file</a:t>
            </a:r>
            <a:endParaRPr dirty="0"/>
          </a:p>
        </p:txBody>
      </p:sp>
      <p:sp>
        <p:nvSpPr>
          <p:cNvPr id="291" name="Google Shape;313;p43"/>
          <p:cNvSpPr txBox="1">
            <a:spLocks noGrp="1"/>
          </p:cNvSpPr>
          <p:nvPr>
            <p:ph type="body" idx="1"/>
          </p:nvPr>
        </p:nvSpPr>
        <p:spPr>
          <a:xfrm>
            <a:off x="893699" y="1373586"/>
            <a:ext cx="6462603" cy="3552301"/>
          </a:xfrm>
          <a:prstGeom prst="rect">
            <a:avLst/>
          </a:prstGeom>
        </p:spPr>
        <p:txBody>
          <a:bodyPr/>
          <a:lstStyle/>
          <a:p>
            <a:pPr marL="0" indent="0">
              <a:lnSpc>
                <a:spcPct val="115000"/>
              </a:lnSpc>
              <a:spcBef>
                <a:spcPts val="1200"/>
              </a:spcBef>
              <a:buSzTx/>
              <a:buNone/>
              <a:defRPr sz="1800">
                <a:latin typeface="Raleway"/>
                <a:ea typeface="Raleway"/>
                <a:cs typeface="Raleway"/>
                <a:sym typeface="Raleway"/>
              </a:defRPr>
            </a:pPr>
            <a:r>
              <a:rPr lang="en-US" sz="1800" dirty="0" err="1">
                <a:sym typeface="Raleway"/>
              </a:rPr>
              <a:t>int</a:t>
            </a:r>
            <a:r>
              <a:rPr lang="en-US" sz="1800" dirty="0">
                <a:sym typeface="Raleway"/>
              </a:rPr>
              <a:t> </a:t>
            </a:r>
            <a:r>
              <a:rPr lang="en-US" sz="1800" dirty="0" err="1">
                <a:sym typeface="Raleway"/>
              </a:rPr>
              <a:t>copy_file</a:t>
            </a:r>
            <a:r>
              <a:rPr lang="en-US" sz="1800" dirty="0">
                <a:sym typeface="Raleway"/>
              </a:rPr>
              <a:t>(</a:t>
            </a:r>
            <a:r>
              <a:rPr lang="en-US" sz="1800" dirty="0" err="1">
                <a:sym typeface="Raleway"/>
              </a:rPr>
              <a:t>const</a:t>
            </a:r>
            <a:r>
              <a:rPr lang="en-US" sz="1800" dirty="0">
                <a:sym typeface="Raleway"/>
              </a:rPr>
              <a:t> char* </a:t>
            </a:r>
            <a:r>
              <a:rPr lang="en-US" sz="1800" dirty="0" err="1">
                <a:sym typeface="Raleway"/>
              </a:rPr>
              <a:t>src</a:t>
            </a:r>
            <a:r>
              <a:rPr lang="en-US" sz="1800" dirty="0">
                <a:sym typeface="Raleway"/>
              </a:rPr>
              <a:t>, </a:t>
            </a:r>
            <a:r>
              <a:rPr lang="en-US" sz="1800" dirty="0" err="1">
                <a:sym typeface="Raleway"/>
              </a:rPr>
              <a:t>const</a:t>
            </a:r>
            <a:r>
              <a:rPr lang="en-US" sz="1800" dirty="0">
                <a:sym typeface="Raleway"/>
              </a:rPr>
              <a:t> char* </a:t>
            </a:r>
            <a:r>
              <a:rPr lang="en-US" sz="1800" dirty="0" err="1">
                <a:sym typeface="Raleway"/>
              </a:rPr>
              <a:t>dest</a:t>
            </a:r>
            <a:r>
              <a:rPr lang="en-US" sz="1800" dirty="0">
                <a:sym typeface="Raleway"/>
              </a:rPr>
              <a:t>)</a:t>
            </a:r>
            <a:endParaRPr dirty="0"/>
          </a:p>
          <a:p>
            <a:pPr>
              <a:spcBef>
                <a:spcPts val="1200"/>
              </a:spcBef>
              <a:buClr>
                <a:srgbClr val="677480"/>
              </a:buClr>
              <a:buSzPts val="1800"/>
              <a:defRPr sz="1800">
                <a:latin typeface="Raleway"/>
                <a:ea typeface="Raleway"/>
                <a:cs typeface="Raleway"/>
                <a:sym typeface="Raleway"/>
              </a:defRPr>
            </a:pPr>
            <a:r>
              <a:rPr lang="en-US" sz="1800" dirty="0">
                <a:sym typeface="Raleway"/>
              </a:rPr>
              <a:t>This system call takes two file names as input and copies the file with the first name to the location specified by the second name. </a:t>
            </a:r>
            <a:r>
              <a:rPr lang="en-US" dirty="0"/>
              <a:t>It returns 0 on success, otherwise -1.</a:t>
            </a:r>
            <a:endParaRPr lang="en-US" sz="1800" dirty="0">
              <a:sym typeface="Raleway"/>
            </a:endParaRPr>
          </a:p>
          <a:p>
            <a:pPr>
              <a:spcBef>
                <a:spcPts val="1200"/>
              </a:spcBef>
              <a:buClr>
                <a:srgbClr val="677480"/>
              </a:buClr>
              <a:buSzPts val="1800"/>
              <a:defRPr sz="1800">
                <a:latin typeface="Raleway"/>
                <a:ea typeface="Raleway"/>
                <a:cs typeface="Raleway"/>
                <a:sym typeface="Raleway"/>
              </a:defRPr>
            </a:pPr>
            <a:r>
              <a:rPr lang="en-US" dirty="0"/>
              <a:t>Test:</a:t>
            </a:r>
          </a:p>
          <a:p>
            <a:pPr lvl="1">
              <a:spcBef>
                <a:spcPts val="0"/>
              </a:spcBef>
              <a:buClr>
                <a:srgbClr val="677480"/>
              </a:buClr>
              <a:buSzPts val="1800"/>
              <a:defRPr sz="1800">
                <a:latin typeface="Raleway"/>
                <a:ea typeface="Raleway"/>
                <a:cs typeface="Raleway"/>
                <a:sym typeface="Raleway"/>
              </a:defRPr>
            </a:pPr>
            <a:r>
              <a:rPr lang="en-US" sz="1800" dirty="0">
                <a:sym typeface="Raleway"/>
              </a:rPr>
              <a:t>Write a user-level program and call the system call as described. Display the result of the copy operation.</a:t>
            </a:r>
            <a:endParaRPr dirty="0"/>
          </a:p>
        </p:txBody>
      </p:sp>
      <p:sp>
        <p:nvSpPr>
          <p:cNvPr id="292" name="Google Shape;314;p43"/>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10</a:t>
            </a:fld>
            <a:endParaRPr/>
          </a:p>
        </p:txBody>
      </p:sp>
      <p:pic>
        <p:nvPicPr>
          <p:cNvPr id="2" name="Recording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6336" y="4438524"/>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1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Google Shape;312;p43"/>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lang="en-US" dirty="0" err="1">
                <a:sym typeface="Raleway"/>
              </a:rPr>
              <a:t>get_uncle_count</a:t>
            </a:r>
            <a:endParaRPr dirty="0"/>
          </a:p>
        </p:txBody>
      </p:sp>
      <p:sp>
        <p:nvSpPr>
          <p:cNvPr id="291" name="Google Shape;313;p43"/>
          <p:cNvSpPr txBox="1">
            <a:spLocks noGrp="1"/>
          </p:cNvSpPr>
          <p:nvPr>
            <p:ph type="body" idx="1"/>
          </p:nvPr>
        </p:nvSpPr>
        <p:spPr>
          <a:xfrm>
            <a:off x="893699" y="1373586"/>
            <a:ext cx="6462603" cy="3552301"/>
          </a:xfrm>
          <a:prstGeom prst="rect">
            <a:avLst/>
          </a:prstGeom>
        </p:spPr>
        <p:txBody>
          <a:bodyPr/>
          <a:lstStyle/>
          <a:p>
            <a:pPr marL="0" indent="0">
              <a:lnSpc>
                <a:spcPct val="115000"/>
              </a:lnSpc>
              <a:spcBef>
                <a:spcPts val="1200"/>
              </a:spcBef>
              <a:buSzTx/>
              <a:buNone/>
              <a:defRPr sz="1800">
                <a:latin typeface="Raleway"/>
                <a:ea typeface="Raleway"/>
                <a:cs typeface="Raleway"/>
                <a:sym typeface="Raleway"/>
              </a:defRPr>
            </a:pPr>
            <a:r>
              <a:rPr lang="en-US" sz="1800" dirty="0" err="1">
                <a:sym typeface="Raleway"/>
              </a:rPr>
              <a:t>int</a:t>
            </a:r>
            <a:r>
              <a:rPr lang="en-US" sz="1800" dirty="0">
                <a:sym typeface="Raleway"/>
              </a:rPr>
              <a:t> </a:t>
            </a:r>
            <a:r>
              <a:rPr lang="en-US" sz="1800" dirty="0" err="1">
                <a:sym typeface="Raleway"/>
              </a:rPr>
              <a:t>get_uncle_count</a:t>
            </a:r>
            <a:r>
              <a:rPr lang="en-US" sz="1800" dirty="0">
                <a:sym typeface="Raleway"/>
              </a:rPr>
              <a:t>(</a:t>
            </a:r>
            <a:r>
              <a:rPr lang="en-US" sz="1800" dirty="0" err="1">
                <a:sym typeface="Raleway"/>
              </a:rPr>
              <a:t>int</a:t>
            </a:r>
            <a:r>
              <a:rPr lang="en-US" sz="1800" dirty="0">
                <a:sym typeface="Raleway"/>
              </a:rPr>
              <a:t>)</a:t>
            </a:r>
            <a:endParaRPr dirty="0"/>
          </a:p>
          <a:p>
            <a:pPr>
              <a:spcBef>
                <a:spcPts val="1200"/>
              </a:spcBef>
              <a:buClr>
                <a:srgbClr val="677480"/>
              </a:buClr>
              <a:buSzPts val="1800"/>
              <a:defRPr sz="1800">
                <a:latin typeface="Raleway"/>
                <a:ea typeface="Raleway"/>
                <a:cs typeface="Raleway"/>
                <a:sym typeface="Raleway"/>
              </a:defRPr>
            </a:pPr>
            <a:r>
              <a:rPr lang="en-US" dirty="0"/>
              <a:t>Return the number of uncles of a process. An uncle process refers to the siblings of the parent process</a:t>
            </a:r>
          </a:p>
          <a:p>
            <a:pPr>
              <a:spcBef>
                <a:spcPts val="1200"/>
              </a:spcBef>
              <a:buClr>
                <a:srgbClr val="677480"/>
              </a:buClr>
              <a:buSzPts val="1800"/>
              <a:defRPr sz="1800">
                <a:latin typeface="Raleway"/>
                <a:ea typeface="Raleway"/>
                <a:cs typeface="Raleway"/>
                <a:sym typeface="Raleway"/>
              </a:defRPr>
            </a:pPr>
            <a:r>
              <a:rPr lang="en-US" dirty="0"/>
              <a:t>Test:</a:t>
            </a:r>
          </a:p>
          <a:p>
            <a:pPr lvl="1">
              <a:spcBef>
                <a:spcPts val="0"/>
              </a:spcBef>
              <a:buClr>
                <a:srgbClr val="677480"/>
              </a:buClr>
              <a:buSzPts val="1800"/>
              <a:defRPr sz="1800">
                <a:latin typeface="Raleway"/>
                <a:ea typeface="Raleway"/>
                <a:cs typeface="Raleway"/>
                <a:sym typeface="Raleway"/>
              </a:defRPr>
            </a:pPr>
            <a:r>
              <a:rPr lang="en-US" dirty="0"/>
              <a:t>Create three child processes. Then, create an additional child for one of them</a:t>
            </a:r>
          </a:p>
          <a:p>
            <a:pPr lvl="1">
              <a:spcBef>
                <a:spcPts val="0"/>
              </a:spcBef>
              <a:buClr>
                <a:srgbClr val="677480"/>
              </a:buClr>
              <a:buSzPts val="1800"/>
              <a:defRPr sz="1800">
                <a:latin typeface="Raleway"/>
                <a:ea typeface="Raleway"/>
                <a:cs typeface="Raleway"/>
                <a:sym typeface="Raleway"/>
              </a:defRPr>
            </a:pPr>
            <a:r>
              <a:rPr lang="en-US" dirty="0"/>
              <a:t>Finally, use the system call for the specific process and display the output</a:t>
            </a:r>
          </a:p>
          <a:p>
            <a:pPr lvl="1">
              <a:spcBef>
                <a:spcPts val="0"/>
              </a:spcBef>
              <a:buClr>
                <a:srgbClr val="677480"/>
              </a:buClr>
              <a:buSzPts val="1800"/>
              <a:defRPr sz="1800">
                <a:latin typeface="Raleway"/>
                <a:ea typeface="Raleway"/>
                <a:cs typeface="Raleway"/>
                <a:sym typeface="Raleway"/>
              </a:defRPr>
            </a:pPr>
            <a:endParaRPr dirty="0"/>
          </a:p>
        </p:txBody>
      </p:sp>
      <p:sp>
        <p:nvSpPr>
          <p:cNvPr id="292" name="Google Shape;314;p43"/>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11</a:t>
            </a:fld>
            <a:endParaRPr/>
          </a:p>
        </p:txBody>
      </p:sp>
      <p:pic>
        <p:nvPicPr>
          <p:cNvPr id="3" name="Recording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6336" y="4438524"/>
            <a:ext cx="487363" cy="487363"/>
          </a:xfrm>
          <a:prstGeom prst="rect">
            <a:avLst/>
          </a:prstGeom>
        </p:spPr>
      </p:pic>
    </p:spTree>
    <p:extLst>
      <p:ext uri="{BB962C8B-B14F-4D97-AF65-F5344CB8AC3E}">
        <p14:creationId xmlns:p14="http://schemas.microsoft.com/office/powerpoint/2010/main" val="2019158646"/>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2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Google Shape;312;p43"/>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lang="en-US" dirty="0" err="1">
                <a:sym typeface="Raleway"/>
              </a:rPr>
              <a:t>get_process_lifetime</a:t>
            </a:r>
            <a:endParaRPr dirty="0"/>
          </a:p>
        </p:txBody>
      </p:sp>
      <p:sp>
        <p:nvSpPr>
          <p:cNvPr id="291" name="Google Shape;313;p43"/>
          <p:cNvSpPr txBox="1">
            <a:spLocks noGrp="1"/>
          </p:cNvSpPr>
          <p:nvPr>
            <p:ph type="body" idx="1"/>
          </p:nvPr>
        </p:nvSpPr>
        <p:spPr>
          <a:xfrm>
            <a:off x="893699" y="1373586"/>
            <a:ext cx="6462603" cy="3552301"/>
          </a:xfrm>
          <a:prstGeom prst="rect">
            <a:avLst/>
          </a:prstGeom>
        </p:spPr>
        <p:txBody>
          <a:bodyPr/>
          <a:lstStyle/>
          <a:p>
            <a:pPr marL="0" indent="0">
              <a:lnSpc>
                <a:spcPct val="115000"/>
              </a:lnSpc>
              <a:spcBef>
                <a:spcPts val="1200"/>
              </a:spcBef>
              <a:buSzTx/>
              <a:buNone/>
              <a:defRPr sz="1800">
                <a:latin typeface="Raleway"/>
                <a:ea typeface="Raleway"/>
                <a:cs typeface="Raleway"/>
                <a:sym typeface="Raleway"/>
              </a:defRPr>
            </a:pPr>
            <a:r>
              <a:rPr lang="en-US" sz="1800" dirty="0" err="1">
                <a:sym typeface="Raleway"/>
              </a:rPr>
              <a:t>int</a:t>
            </a:r>
            <a:r>
              <a:rPr lang="en-US" sz="1800" dirty="0">
                <a:sym typeface="Raleway"/>
              </a:rPr>
              <a:t> </a:t>
            </a:r>
            <a:r>
              <a:rPr lang="en-US" sz="1800" dirty="0" err="1">
                <a:sym typeface="Raleway"/>
              </a:rPr>
              <a:t>get_process_lifetime</a:t>
            </a:r>
            <a:r>
              <a:rPr lang="en-US" sz="1800" dirty="0">
                <a:sym typeface="Raleway"/>
              </a:rPr>
              <a:t>(</a:t>
            </a:r>
            <a:r>
              <a:rPr lang="en-US" sz="1800" dirty="0" err="1">
                <a:sym typeface="Raleway"/>
              </a:rPr>
              <a:t>int</a:t>
            </a:r>
            <a:r>
              <a:rPr lang="en-US" sz="1800" dirty="0">
                <a:sym typeface="Raleway"/>
              </a:rPr>
              <a:t>)</a:t>
            </a:r>
            <a:endParaRPr dirty="0"/>
          </a:p>
          <a:p>
            <a:pPr>
              <a:spcBef>
                <a:spcPts val="1200"/>
              </a:spcBef>
              <a:buClr>
                <a:srgbClr val="677480"/>
              </a:buClr>
              <a:buSzPts val="1800"/>
              <a:defRPr sz="1800">
                <a:latin typeface="Raleway"/>
                <a:ea typeface="Raleway"/>
                <a:cs typeface="Raleway"/>
                <a:sym typeface="Raleway"/>
              </a:defRPr>
            </a:pPr>
            <a:r>
              <a:rPr lang="en-US" dirty="0"/>
              <a:t>Calculate </a:t>
            </a:r>
            <a:r>
              <a:rPr lang="en-US" sz="1800" dirty="0">
                <a:sym typeface="Raleway"/>
              </a:rPr>
              <a:t>the lifespan of a process from its creation to the time this system call is called.</a:t>
            </a:r>
          </a:p>
          <a:p>
            <a:pPr>
              <a:spcBef>
                <a:spcPts val="1200"/>
              </a:spcBef>
              <a:buClr>
                <a:srgbClr val="677480"/>
              </a:buClr>
              <a:buSzPts val="1800"/>
              <a:defRPr sz="1800">
                <a:latin typeface="Raleway"/>
                <a:ea typeface="Raleway"/>
                <a:cs typeface="Raleway"/>
                <a:sym typeface="Raleway"/>
              </a:defRPr>
            </a:pPr>
            <a:r>
              <a:rPr lang="en-US" dirty="0"/>
              <a:t>Test:</a:t>
            </a:r>
          </a:p>
          <a:p>
            <a:pPr lvl="1">
              <a:spcBef>
                <a:spcPts val="0"/>
              </a:spcBef>
              <a:buClr>
                <a:srgbClr val="677480"/>
              </a:buClr>
              <a:buSzPts val="1800"/>
              <a:defRPr sz="1800">
                <a:latin typeface="Raleway"/>
                <a:ea typeface="Raleway"/>
                <a:cs typeface="Raleway"/>
                <a:sym typeface="Raleway"/>
              </a:defRPr>
            </a:pPr>
            <a:r>
              <a:rPr lang="en-US" dirty="0"/>
              <a:t>Create a child process and terminate it after 10 seconds</a:t>
            </a:r>
          </a:p>
          <a:p>
            <a:pPr lvl="1">
              <a:spcBef>
                <a:spcPts val="0"/>
              </a:spcBef>
              <a:buClr>
                <a:srgbClr val="677480"/>
              </a:buClr>
              <a:buSzPts val="1800"/>
              <a:defRPr sz="1800">
                <a:latin typeface="Raleway"/>
                <a:ea typeface="Raleway"/>
                <a:cs typeface="Raleway"/>
                <a:sym typeface="Raleway"/>
              </a:defRPr>
            </a:pPr>
            <a:r>
              <a:rPr lang="en-US" dirty="0"/>
              <a:t>Display the lifespans of both the child and the parent processes</a:t>
            </a:r>
            <a:endParaRPr dirty="0"/>
          </a:p>
        </p:txBody>
      </p:sp>
      <p:sp>
        <p:nvSpPr>
          <p:cNvPr id="292" name="Google Shape;314;p43"/>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12</a:t>
            </a:fld>
            <a:endParaRPr/>
          </a:p>
        </p:txBody>
      </p:sp>
      <p:pic>
        <p:nvPicPr>
          <p:cNvPr id="5" name="Recording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6336" y="4438524"/>
            <a:ext cx="487363" cy="487363"/>
          </a:xfrm>
          <a:prstGeom prst="rect">
            <a:avLst/>
          </a:prstGeom>
        </p:spPr>
      </p:pic>
    </p:spTree>
    <p:extLst>
      <p:ext uri="{BB962C8B-B14F-4D97-AF65-F5344CB8AC3E}">
        <p14:creationId xmlns:p14="http://schemas.microsoft.com/office/powerpoint/2010/main" val="3344331286"/>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2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Google Shape;94;p13"/>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dirty="0"/>
              <a:t>Why Event Driven Design?</a:t>
            </a:r>
          </a:p>
        </p:txBody>
      </p:sp>
      <p:sp>
        <p:nvSpPr>
          <p:cNvPr id="144" name="Google Shape;95;p13"/>
          <p:cNvSpPr txBox="1">
            <a:spLocks noGrp="1"/>
          </p:cNvSpPr>
          <p:nvPr>
            <p:ph type="body" idx="1"/>
          </p:nvPr>
        </p:nvSpPr>
        <p:spPr>
          <a:xfrm>
            <a:off x="893699" y="1373586"/>
            <a:ext cx="6462603" cy="3552301"/>
          </a:xfrm>
          <a:prstGeom prst="rect">
            <a:avLst/>
          </a:prstGeom>
        </p:spPr>
        <p:txBody>
          <a:bodyPr/>
          <a:lstStyle/>
          <a:p>
            <a:pPr>
              <a:lnSpc>
                <a:spcPct val="115000"/>
              </a:lnSpc>
              <a:spcBef>
                <a:spcPts val="0"/>
              </a:spcBef>
              <a:buClr>
                <a:srgbClr val="677480"/>
              </a:buClr>
              <a:buSzPts val="1800"/>
              <a:defRPr sz="1800">
                <a:latin typeface="Raleway"/>
                <a:ea typeface="Raleway"/>
                <a:cs typeface="Raleway"/>
                <a:sym typeface="Raleway"/>
              </a:defRPr>
            </a:pPr>
            <a:r>
              <a:rPr dirty="0"/>
              <a:t>OS cannot</a:t>
            </a:r>
            <a:r>
              <a:rPr dirty="0">
                <a:solidFill>
                  <a:srgbClr val="434343"/>
                </a:solidFill>
              </a:rPr>
              <a:t> </a:t>
            </a:r>
            <a:r>
              <a:rPr dirty="0">
                <a:solidFill>
                  <a:schemeClr val="accent4"/>
                </a:solidFill>
              </a:rPr>
              <a:t>trust</a:t>
            </a:r>
            <a:r>
              <a:rPr dirty="0">
                <a:solidFill>
                  <a:srgbClr val="434343"/>
                </a:solidFill>
              </a:rPr>
              <a:t> </a:t>
            </a:r>
            <a:r>
              <a:rPr dirty="0"/>
              <a:t>user processes</a:t>
            </a:r>
          </a:p>
          <a:p>
            <a:pPr lvl="1" indent="-342900">
              <a:lnSpc>
                <a:spcPct val="115000"/>
              </a:lnSpc>
              <a:spcBef>
                <a:spcPts val="0"/>
              </a:spcBef>
              <a:buClr>
                <a:srgbClr val="677480"/>
              </a:buClr>
              <a:buSzPts val="1400"/>
              <a:defRPr sz="1400">
                <a:latin typeface="Raleway"/>
                <a:ea typeface="Raleway"/>
                <a:cs typeface="Raleway"/>
                <a:sym typeface="Raleway"/>
              </a:defRPr>
            </a:pPr>
            <a:r>
              <a:rPr dirty="0"/>
              <a:t>User processes may be buggy or malicious</a:t>
            </a:r>
            <a:endParaRPr sz="1800" dirty="0"/>
          </a:p>
          <a:p>
            <a:pPr lvl="1" indent="-342900">
              <a:lnSpc>
                <a:spcPct val="115000"/>
              </a:lnSpc>
              <a:spcBef>
                <a:spcPts val="0"/>
              </a:spcBef>
              <a:buClr>
                <a:srgbClr val="677480"/>
              </a:buClr>
              <a:buSzPts val="1400"/>
              <a:defRPr sz="1400">
                <a:latin typeface="Raleway"/>
                <a:ea typeface="Raleway"/>
                <a:cs typeface="Raleway"/>
                <a:sym typeface="Raleway"/>
              </a:defRPr>
            </a:pPr>
            <a:r>
              <a:rPr dirty="0"/>
              <a:t>User process crash should not affect OS</a:t>
            </a:r>
          </a:p>
          <a:p>
            <a:pPr>
              <a:lnSpc>
                <a:spcPct val="115000"/>
              </a:lnSpc>
              <a:spcBef>
                <a:spcPts val="0"/>
              </a:spcBef>
              <a:buClr>
                <a:srgbClr val="677480"/>
              </a:buClr>
              <a:buSzPts val="1800"/>
              <a:defRPr sz="1800">
                <a:latin typeface="Raleway"/>
                <a:ea typeface="Raleway"/>
                <a:cs typeface="Raleway"/>
                <a:sym typeface="Raleway"/>
              </a:defRPr>
            </a:pPr>
            <a:r>
              <a:rPr dirty="0"/>
              <a:t>OS needs to guarantee</a:t>
            </a:r>
            <a:r>
              <a:rPr dirty="0">
                <a:solidFill>
                  <a:srgbClr val="434343"/>
                </a:solidFill>
              </a:rPr>
              <a:t> </a:t>
            </a:r>
            <a:r>
              <a:rPr dirty="0">
                <a:solidFill>
                  <a:schemeClr val="accent4"/>
                </a:solidFill>
              </a:rPr>
              <a:t>fairness</a:t>
            </a:r>
            <a:r>
              <a:rPr dirty="0">
                <a:solidFill>
                  <a:srgbClr val="434343"/>
                </a:solidFill>
              </a:rPr>
              <a:t> </a:t>
            </a:r>
            <a:r>
              <a:rPr dirty="0"/>
              <a:t>to all user processes</a:t>
            </a:r>
          </a:p>
          <a:p>
            <a:pPr lvl="1" indent="-342900">
              <a:lnSpc>
                <a:spcPct val="115000"/>
              </a:lnSpc>
              <a:spcBef>
                <a:spcPts val="0"/>
              </a:spcBef>
              <a:buClr>
                <a:srgbClr val="677480"/>
              </a:buClr>
              <a:buSzPts val="1400"/>
              <a:defRPr sz="1400">
                <a:latin typeface="Raleway"/>
                <a:ea typeface="Raleway"/>
                <a:cs typeface="Raleway"/>
                <a:sym typeface="Raleway"/>
              </a:defRPr>
            </a:pPr>
            <a:r>
              <a:rPr dirty="0"/>
              <a:t>One process cannot 'hog' CPU time</a:t>
            </a:r>
            <a:endParaRPr sz="1800" dirty="0"/>
          </a:p>
          <a:p>
            <a:pPr lvl="1" indent="-342900">
              <a:lnSpc>
                <a:spcPct val="115000"/>
              </a:lnSpc>
              <a:spcBef>
                <a:spcPts val="0"/>
              </a:spcBef>
              <a:buClr>
                <a:srgbClr val="677480"/>
              </a:buClr>
              <a:buSzPts val="1400"/>
              <a:defRPr sz="1400">
                <a:latin typeface="Raleway"/>
                <a:ea typeface="Raleway"/>
                <a:cs typeface="Raleway"/>
                <a:sym typeface="Raleway"/>
              </a:defRPr>
            </a:pPr>
            <a:r>
              <a:rPr dirty="0"/>
              <a:t>Timer interrupts</a:t>
            </a:r>
          </a:p>
          <a:p>
            <a:pPr marL="0" indent="457200">
              <a:buSzTx/>
              <a:buNone/>
              <a:defRPr>
                <a:latin typeface="Raleway"/>
                <a:ea typeface="Raleway"/>
                <a:cs typeface="Raleway"/>
                <a:sym typeface="Raleway"/>
              </a:defRPr>
            </a:pPr>
            <a:r>
              <a:rPr dirty="0"/>
              <a:t> </a:t>
            </a:r>
          </a:p>
        </p:txBody>
      </p:sp>
      <p:sp>
        <p:nvSpPr>
          <p:cNvPr id="145" name="Google Shape;96;p13"/>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2</a:t>
            </a:fld>
            <a:endParaRPr/>
          </a:p>
        </p:txBody>
      </p:sp>
      <p:pic>
        <p:nvPicPr>
          <p:cNvPr id="146" name="Google Shape;97;p13" descr="Google Shape;97;p13"/>
          <p:cNvPicPr>
            <a:picLocks noChangeAspect="1"/>
          </p:cNvPicPr>
          <p:nvPr/>
        </p:nvPicPr>
        <p:blipFill>
          <a:blip r:embed="rId4"/>
          <a:stretch>
            <a:fillRect/>
          </a:stretch>
        </p:blipFill>
        <p:spPr>
          <a:xfrm>
            <a:off x="1741900" y="3332474"/>
            <a:ext cx="3944776" cy="1677953"/>
          </a:xfrm>
          <a:prstGeom prst="rect">
            <a:avLst/>
          </a:prstGeom>
          <a:ln w="12700">
            <a:miter lim="400000"/>
          </a:ln>
        </p:spPr>
      </p:pic>
      <p:pic>
        <p:nvPicPr>
          <p:cNvPr id="3" name="Recorded Sound">
            <a:hlinkClick r:id="" action="ppaction://media"/>
            <a:extLst>
              <a:ext uri="{FF2B5EF4-FFF2-40B4-BE49-F238E27FC236}">
                <a16:creationId xmlns:a16="http://schemas.microsoft.com/office/drawing/2014/main" id="{88E7A852-1C95-4767-8F1C-8FB314AE4E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6079" y="447167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116;p16"/>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dirty="0"/>
              <a:t>System Calls</a:t>
            </a:r>
          </a:p>
        </p:txBody>
      </p:sp>
      <p:sp>
        <p:nvSpPr>
          <p:cNvPr id="160" name="Google Shape;117;p16"/>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3</a:t>
            </a:fld>
            <a:endParaRPr/>
          </a:p>
        </p:txBody>
      </p:sp>
      <p:pic>
        <p:nvPicPr>
          <p:cNvPr id="161" name="Google Shape;118;p16" descr="Google Shape;118;p16"/>
          <p:cNvPicPr>
            <a:picLocks noChangeAspect="1"/>
          </p:cNvPicPr>
          <p:nvPr/>
        </p:nvPicPr>
        <p:blipFill>
          <a:blip r:embed="rId4"/>
          <a:stretch>
            <a:fillRect/>
          </a:stretch>
        </p:blipFill>
        <p:spPr>
          <a:xfrm>
            <a:off x="996160" y="1215797"/>
            <a:ext cx="6257679" cy="3398405"/>
          </a:xfrm>
          <a:prstGeom prst="rect">
            <a:avLst/>
          </a:prstGeom>
          <a:ln w="12700">
            <a:miter lim="400000"/>
          </a:ln>
        </p:spPr>
      </p:pic>
      <p:pic>
        <p:nvPicPr>
          <p:cNvPr id="3" name="Recorded Sound">
            <a:hlinkClick r:id="" action="ppaction://media"/>
            <a:extLst>
              <a:ext uri="{FF2B5EF4-FFF2-40B4-BE49-F238E27FC236}">
                <a16:creationId xmlns:a16="http://schemas.microsoft.com/office/drawing/2014/main" id="{2170573E-C58C-4160-9F39-FE9E8D0EFF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680" y="4544533"/>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Google Shape;148;p20"/>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dirty="0"/>
              <a:t>Write System Call</a:t>
            </a:r>
          </a:p>
        </p:txBody>
      </p:sp>
      <p:sp>
        <p:nvSpPr>
          <p:cNvPr id="179" name="Google Shape;149;p20"/>
          <p:cNvSpPr txBox="1">
            <a:spLocks noGrp="1"/>
          </p:cNvSpPr>
          <p:nvPr>
            <p:ph type="sldNum" sz="quarter" idx="4294967295"/>
          </p:nvPr>
        </p:nvSpPr>
        <p:spPr>
          <a:xfrm>
            <a:off x="8741903" y="4696933"/>
            <a:ext cx="287370"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4</a:t>
            </a:fld>
            <a:endParaRPr/>
          </a:p>
        </p:txBody>
      </p:sp>
      <p:pic>
        <p:nvPicPr>
          <p:cNvPr id="180" name="Google Shape;150;p20" descr="Google Shape;150;p20"/>
          <p:cNvPicPr>
            <a:picLocks noChangeAspect="1"/>
          </p:cNvPicPr>
          <p:nvPr/>
        </p:nvPicPr>
        <p:blipFill>
          <a:blip r:embed="rId4"/>
          <a:stretch>
            <a:fillRect/>
          </a:stretch>
        </p:blipFill>
        <p:spPr>
          <a:xfrm>
            <a:off x="2422674" y="1112500"/>
            <a:ext cx="3404652" cy="3897925"/>
          </a:xfrm>
          <a:prstGeom prst="rect">
            <a:avLst/>
          </a:prstGeom>
          <a:ln w="12700">
            <a:miter lim="400000"/>
          </a:ln>
        </p:spPr>
      </p:pic>
      <p:pic>
        <p:nvPicPr>
          <p:cNvPr id="3" name="Recorded Sound">
            <a:hlinkClick r:id="" action="ppaction://media"/>
            <a:extLst>
              <a:ext uri="{FF2B5EF4-FFF2-40B4-BE49-F238E27FC236}">
                <a16:creationId xmlns:a16="http://schemas.microsoft.com/office/drawing/2014/main" id="{9B34622F-29A4-4869-AE1C-C8B9090F98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2560" y="4544533"/>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Google Shape;177;p24"/>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dirty="0"/>
              <a:t>System Calls in xv6</a:t>
            </a:r>
          </a:p>
        </p:txBody>
      </p:sp>
      <p:sp>
        <p:nvSpPr>
          <p:cNvPr id="200" name="Google Shape;178;p24"/>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5</a:t>
            </a:fld>
            <a:endParaRPr/>
          </a:p>
        </p:txBody>
      </p:sp>
      <p:pic>
        <p:nvPicPr>
          <p:cNvPr id="201" name="Google Shape;179;p24" descr="Google Shape;179;p24"/>
          <p:cNvPicPr>
            <a:picLocks noChangeAspect="1"/>
          </p:cNvPicPr>
          <p:nvPr/>
        </p:nvPicPr>
        <p:blipFill>
          <a:blip r:embed="rId4"/>
          <a:stretch>
            <a:fillRect/>
          </a:stretch>
        </p:blipFill>
        <p:spPr>
          <a:xfrm>
            <a:off x="1369212" y="1261772"/>
            <a:ext cx="6405575" cy="3435161"/>
          </a:xfrm>
          <a:prstGeom prst="rect">
            <a:avLst/>
          </a:prstGeom>
          <a:ln w="12700">
            <a:miter lim="400000"/>
          </a:ln>
        </p:spPr>
      </p:pic>
      <p:pic>
        <p:nvPicPr>
          <p:cNvPr id="3" name="Recorded Sound">
            <a:hlinkClick r:id="" action="ppaction://media"/>
            <a:extLst>
              <a:ext uri="{FF2B5EF4-FFF2-40B4-BE49-F238E27FC236}">
                <a16:creationId xmlns:a16="http://schemas.microsoft.com/office/drawing/2014/main" id="{F908980A-C587-494C-9F1A-AF9381288D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517" y="4544533"/>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2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Google Shape;184;p25"/>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dirty="0"/>
              <a:t>System Call Number</a:t>
            </a:r>
          </a:p>
        </p:txBody>
      </p:sp>
      <p:sp>
        <p:nvSpPr>
          <p:cNvPr id="205" name="Google Shape;185;p25"/>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6</a:t>
            </a:fld>
            <a:endParaRPr/>
          </a:p>
        </p:txBody>
      </p:sp>
      <p:pic>
        <p:nvPicPr>
          <p:cNvPr id="206" name="Google Shape;186;p25" descr="Google Shape;186;p25"/>
          <p:cNvPicPr>
            <a:picLocks noChangeAspect="1"/>
          </p:cNvPicPr>
          <p:nvPr/>
        </p:nvPicPr>
        <p:blipFill>
          <a:blip r:embed="rId4"/>
          <a:stretch>
            <a:fillRect/>
          </a:stretch>
        </p:blipFill>
        <p:spPr>
          <a:xfrm>
            <a:off x="1411948" y="1215799"/>
            <a:ext cx="6320104" cy="3589752"/>
          </a:xfrm>
          <a:prstGeom prst="rect">
            <a:avLst/>
          </a:prstGeom>
          <a:ln w="12700">
            <a:miter lim="400000"/>
          </a:ln>
        </p:spPr>
      </p:pic>
      <p:pic>
        <p:nvPicPr>
          <p:cNvPr id="3" name="Recorded Sound">
            <a:hlinkClick r:id="" action="ppaction://media"/>
            <a:extLst>
              <a:ext uri="{FF2B5EF4-FFF2-40B4-BE49-F238E27FC236}">
                <a16:creationId xmlns:a16="http://schemas.microsoft.com/office/drawing/2014/main" id="{B67C1456-D752-469A-95AC-A60E17872A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3840" y="4500751"/>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Google Shape;234;p32"/>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dirty="0"/>
              <a:t>Process</a:t>
            </a:r>
            <a:r>
              <a:rPr lang="en-US" dirty="0"/>
              <a:t>es</a:t>
            </a:r>
            <a:endParaRPr dirty="0"/>
          </a:p>
        </p:txBody>
      </p:sp>
      <p:sp>
        <p:nvSpPr>
          <p:cNvPr id="241" name="Google Shape;235;p32"/>
          <p:cNvSpPr txBox="1">
            <a:spLocks noGrp="1"/>
          </p:cNvSpPr>
          <p:nvPr>
            <p:ph type="body" idx="1"/>
          </p:nvPr>
        </p:nvSpPr>
        <p:spPr>
          <a:xfrm>
            <a:off x="893699" y="1373586"/>
            <a:ext cx="6462603" cy="3552301"/>
          </a:xfrm>
          <a:prstGeom prst="rect">
            <a:avLst/>
          </a:prstGeom>
        </p:spPr>
        <p:txBody>
          <a:bodyPr/>
          <a:lstStyle>
            <a:lvl1pPr marL="0" indent="0" algn="just">
              <a:lnSpc>
                <a:spcPct val="115000"/>
              </a:lnSpc>
              <a:spcBef>
                <a:spcPts val="0"/>
              </a:spcBef>
              <a:buSzTx/>
              <a:buNone/>
              <a:defRPr sz="1800">
                <a:latin typeface="Raleway"/>
                <a:ea typeface="Raleway"/>
                <a:cs typeface="Raleway"/>
                <a:sym typeface="Raleway"/>
              </a:defRPr>
            </a:lvl1pPr>
          </a:lstStyle>
          <a:p>
            <a:r>
              <a:t>Processes are created by the kernel, after another process asks it to. Therefore, the kernel needs to run the first process itself, in order to create someone who will ask for new processes to be created.</a:t>
            </a:r>
          </a:p>
        </p:txBody>
      </p:sp>
      <p:sp>
        <p:nvSpPr>
          <p:cNvPr id="242" name="Google Shape;236;p32"/>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7</a:t>
            </a:fld>
            <a:endParaRPr/>
          </a:p>
        </p:txBody>
      </p:sp>
      <p:pic>
        <p:nvPicPr>
          <p:cNvPr id="243" name="Google Shape;237;p32" descr="Google Shape;237;p32"/>
          <p:cNvPicPr>
            <a:picLocks noChangeAspect="1"/>
          </p:cNvPicPr>
          <p:nvPr/>
        </p:nvPicPr>
        <p:blipFill>
          <a:blip r:embed="rId4"/>
          <a:stretch>
            <a:fillRect/>
          </a:stretch>
        </p:blipFill>
        <p:spPr>
          <a:xfrm>
            <a:off x="1285013" y="2692749"/>
            <a:ext cx="5679977" cy="2233154"/>
          </a:xfrm>
          <a:prstGeom prst="rect">
            <a:avLst/>
          </a:prstGeom>
          <a:ln w="12700">
            <a:miter lim="400000"/>
          </a:ln>
        </p:spPr>
      </p:pic>
      <p:pic>
        <p:nvPicPr>
          <p:cNvPr id="3" name="Recorded Sound">
            <a:hlinkClick r:id="" action="ppaction://media"/>
            <a:extLst>
              <a:ext uri="{FF2B5EF4-FFF2-40B4-BE49-F238E27FC236}">
                <a16:creationId xmlns:a16="http://schemas.microsoft.com/office/drawing/2014/main" id="{3A3D5474-8EE7-4F69-B60A-9B47F6B906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0923" y="4621087"/>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242;p33"/>
          <p:cNvSpPr txBox="1">
            <a:spLocks noGrp="1"/>
          </p:cNvSpPr>
          <p:nvPr>
            <p:ph type="title"/>
          </p:nvPr>
        </p:nvSpPr>
        <p:spPr>
          <a:xfrm>
            <a:off x="893699" y="358388"/>
            <a:ext cx="6462603" cy="857401"/>
          </a:xfrm>
          <a:prstGeom prst="rect">
            <a:avLst/>
          </a:prstGeom>
        </p:spPr>
        <p:txBody>
          <a:bodyPr/>
          <a:lstStyle>
            <a:lvl1pPr>
              <a:defRPr sz="2700">
                <a:solidFill>
                  <a:schemeClr val="accent4"/>
                </a:solidFill>
                <a:latin typeface="Raleway SemiBold"/>
                <a:ea typeface="Raleway SemiBold"/>
                <a:cs typeface="Raleway SemiBold"/>
                <a:sym typeface="Raleway SemiBold"/>
              </a:defRPr>
            </a:lvl1pPr>
          </a:lstStyle>
          <a:p>
            <a:r>
              <a:t>Passing Parameters in System Calls</a:t>
            </a:r>
          </a:p>
        </p:txBody>
      </p:sp>
      <p:sp>
        <p:nvSpPr>
          <p:cNvPr id="247" name="Google Shape;243;p33"/>
          <p:cNvSpPr txBox="1">
            <a:spLocks noGrp="1"/>
          </p:cNvSpPr>
          <p:nvPr>
            <p:ph type="body" idx="1"/>
          </p:nvPr>
        </p:nvSpPr>
        <p:spPr>
          <a:xfrm>
            <a:off x="893699" y="1373586"/>
            <a:ext cx="6462603" cy="3552301"/>
          </a:xfrm>
          <a:prstGeom prst="rect">
            <a:avLst/>
          </a:prstGeom>
        </p:spPr>
        <p:txBody>
          <a:bodyPr/>
          <a:lstStyle/>
          <a:p>
            <a:pPr algn="just">
              <a:lnSpc>
                <a:spcPct val="115000"/>
              </a:lnSpc>
              <a:spcBef>
                <a:spcPts val="0"/>
              </a:spcBef>
              <a:buClr>
                <a:srgbClr val="677480"/>
              </a:buClr>
              <a:buSzPts val="1800"/>
              <a:defRPr sz="1800">
                <a:latin typeface="Raleway"/>
                <a:ea typeface="Raleway"/>
                <a:cs typeface="Raleway"/>
                <a:sym typeface="Raleway"/>
              </a:defRPr>
            </a:pPr>
            <a:r>
              <a:rPr dirty="0"/>
              <a:t>Passing parameters to system calls not similar to</a:t>
            </a:r>
            <a:br>
              <a:rPr dirty="0"/>
            </a:br>
            <a:r>
              <a:rPr dirty="0"/>
              <a:t>passing parameters in function calls</a:t>
            </a:r>
          </a:p>
          <a:p>
            <a:pPr lvl="1" indent="-342900" algn="just">
              <a:lnSpc>
                <a:spcPct val="115000"/>
              </a:lnSpc>
              <a:spcBef>
                <a:spcPts val="0"/>
              </a:spcBef>
              <a:buClr>
                <a:srgbClr val="677480"/>
              </a:buClr>
              <a:buSzPts val="1400"/>
              <a:defRPr sz="1400">
                <a:latin typeface="Raleway"/>
                <a:ea typeface="Raleway"/>
                <a:cs typeface="Raleway"/>
                <a:sym typeface="Raleway"/>
              </a:defRPr>
            </a:pPr>
            <a:r>
              <a:rPr dirty="0"/>
              <a:t>Recall stack changes from user mode stack to kernel stack.</a:t>
            </a:r>
            <a:endParaRPr sz="1800" dirty="0"/>
          </a:p>
          <a:p>
            <a:pPr algn="just">
              <a:lnSpc>
                <a:spcPct val="115000"/>
              </a:lnSpc>
              <a:spcBef>
                <a:spcPts val="0"/>
              </a:spcBef>
              <a:buClr>
                <a:srgbClr val="677480"/>
              </a:buClr>
              <a:buSzPts val="1800"/>
              <a:defRPr sz="1800">
                <a:latin typeface="Raleway"/>
                <a:ea typeface="Raleway"/>
                <a:cs typeface="Raleway"/>
                <a:sym typeface="Raleway"/>
              </a:defRPr>
            </a:pPr>
            <a:r>
              <a:rPr dirty="0"/>
              <a:t>Typical Methods</a:t>
            </a:r>
          </a:p>
          <a:p>
            <a:pPr lvl="1" indent="-342900" algn="just">
              <a:lnSpc>
                <a:spcPct val="115000"/>
              </a:lnSpc>
              <a:spcBef>
                <a:spcPts val="0"/>
              </a:spcBef>
              <a:buClr>
                <a:srgbClr val="677480"/>
              </a:buClr>
              <a:buSzPts val="1400"/>
              <a:defRPr sz="1400">
                <a:latin typeface="Raleway"/>
                <a:ea typeface="Raleway"/>
                <a:cs typeface="Raleway"/>
                <a:sym typeface="Raleway"/>
              </a:defRPr>
            </a:pPr>
            <a:r>
              <a:rPr dirty="0"/>
              <a:t>Pass by Registers (</a:t>
            </a:r>
            <a:r>
              <a:rPr dirty="0" err="1"/>
              <a:t>eg</a:t>
            </a:r>
            <a:r>
              <a:rPr dirty="0"/>
              <a:t>. Linux)</a:t>
            </a:r>
            <a:endParaRPr sz="1800" dirty="0"/>
          </a:p>
          <a:p>
            <a:pPr lvl="1" indent="-342900" algn="just">
              <a:lnSpc>
                <a:spcPct val="115000"/>
              </a:lnSpc>
              <a:spcBef>
                <a:spcPts val="0"/>
              </a:spcBef>
              <a:buClr>
                <a:srgbClr val="677480"/>
              </a:buClr>
              <a:buSzPts val="1400"/>
              <a:defRPr sz="1400">
                <a:latin typeface="Raleway"/>
                <a:ea typeface="Raleway"/>
                <a:cs typeface="Raleway"/>
                <a:sym typeface="Raleway"/>
              </a:defRPr>
            </a:pPr>
            <a:r>
              <a:rPr dirty="0"/>
              <a:t>Pass via user mode stack (</a:t>
            </a:r>
            <a:r>
              <a:rPr dirty="0" err="1"/>
              <a:t>eg</a:t>
            </a:r>
            <a:r>
              <a:rPr dirty="0"/>
              <a:t>. xv6)</a:t>
            </a:r>
          </a:p>
          <a:p>
            <a:pPr lvl="2" indent="-317500" algn="just">
              <a:lnSpc>
                <a:spcPct val="115000"/>
              </a:lnSpc>
              <a:spcBef>
                <a:spcPts val="0"/>
              </a:spcBef>
              <a:buClr>
                <a:srgbClr val="677480"/>
              </a:buClr>
              <a:buSzPts val="1400"/>
              <a:defRPr sz="1400">
                <a:latin typeface="Raleway"/>
                <a:ea typeface="Raleway"/>
                <a:cs typeface="Raleway"/>
                <a:sym typeface="Raleway"/>
              </a:defRPr>
            </a:pPr>
            <a:r>
              <a:rPr dirty="0"/>
              <a:t>Complex</a:t>
            </a:r>
          </a:p>
          <a:p>
            <a:pPr lvl="1" indent="-342900" algn="just">
              <a:lnSpc>
                <a:spcPct val="115000"/>
              </a:lnSpc>
              <a:spcBef>
                <a:spcPts val="0"/>
              </a:spcBef>
              <a:buClr>
                <a:srgbClr val="677480"/>
              </a:buClr>
              <a:buSzPts val="1400"/>
              <a:defRPr sz="1400">
                <a:latin typeface="Raleway"/>
                <a:ea typeface="Raleway"/>
                <a:cs typeface="Raleway"/>
                <a:sym typeface="Raleway"/>
              </a:defRPr>
            </a:pPr>
            <a:r>
              <a:rPr dirty="0"/>
              <a:t>Pass via a designated memory region</a:t>
            </a:r>
          </a:p>
          <a:p>
            <a:pPr lvl="2" indent="-317500" algn="just">
              <a:lnSpc>
                <a:spcPct val="115000"/>
              </a:lnSpc>
              <a:spcBef>
                <a:spcPts val="0"/>
              </a:spcBef>
              <a:buClr>
                <a:srgbClr val="677480"/>
              </a:buClr>
              <a:buSzPts val="1400"/>
              <a:defRPr sz="1400">
                <a:latin typeface="Raleway"/>
                <a:ea typeface="Raleway"/>
                <a:cs typeface="Raleway"/>
                <a:sym typeface="Raleway"/>
              </a:defRPr>
            </a:pPr>
            <a:r>
              <a:rPr dirty="0"/>
              <a:t>Address passed through registers</a:t>
            </a:r>
          </a:p>
        </p:txBody>
      </p:sp>
      <p:sp>
        <p:nvSpPr>
          <p:cNvPr id="248" name="Google Shape;244;p33"/>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8</a:t>
            </a:fld>
            <a:endParaRPr/>
          </a:p>
        </p:txBody>
      </p:sp>
      <p:pic>
        <p:nvPicPr>
          <p:cNvPr id="3" name="Recorded Sound">
            <a:hlinkClick r:id="" action="ppaction://media"/>
            <a:extLst>
              <a:ext uri="{FF2B5EF4-FFF2-40B4-BE49-F238E27FC236}">
                <a16:creationId xmlns:a16="http://schemas.microsoft.com/office/drawing/2014/main" id="{C4A44D9C-FA84-47BF-8EDB-3004B471EA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4480" y="4544533"/>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Google Shape;312;p43"/>
          <p:cNvSpPr txBox="1">
            <a:spLocks noGrp="1"/>
          </p:cNvSpPr>
          <p:nvPr>
            <p:ph type="title"/>
          </p:nvPr>
        </p:nvSpPr>
        <p:spPr>
          <a:xfrm>
            <a:off x="893699" y="358388"/>
            <a:ext cx="6462603" cy="857401"/>
          </a:xfrm>
          <a:prstGeom prst="rect">
            <a:avLst/>
          </a:prstGeom>
        </p:spPr>
        <p:txBody>
          <a:bodyPr/>
          <a:lstStyle>
            <a:lvl1pPr>
              <a:defRPr>
                <a:solidFill>
                  <a:schemeClr val="accent4"/>
                </a:solidFill>
                <a:latin typeface="Raleway SemiBold"/>
                <a:ea typeface="Raleway SemiBold"/>
                <a:cs typeface="Raleway SemiBold"/>
                <a:sym typeface="Raleway SemiBold"/>
              </a:defRPr>
            </a:lvl1pPr>
          </a:lstStyle>
          <a:p>
            <a:r>
              <a:rPr lang="en-US" dirty="0" err="1"/>
              <a:t>find_digital_root</a:t>
            </a:r>
            <a:endParaRPr dirty="0"/>
          </a:p>
        </p:txBody>
      </p:sp>
      <p:sp>
        <p:nvSpPr>
          <p:cNvPr id="291" name="Google Shape;313;p43"/>
          <p:cNvSpPr txBox="1">
            <a:spLocks noGrp="1"/>
          </p:cNvSpPr>
          <p:nvPr>
            <p:ph type="body" idx="1"/>
          </p:nvPr>
        </p:nvSpPr>
        <p:spPr>
          <a:xfrm>
            <a:off x="893699" y="1373586"/>
            <a:ext cx="6462603" cy="3552301"/>
          </a:xfrm>
          <a:prstGeom prst="rect">
            <a:avLst/>
          </a:prstGeom>
        </p:spPr>
        <p:txBody>
          <a:bodyPr>
            <a:normAutofit/>
          </a:bodyPr>
          <a:lstStyle/>
          <a:p>
            <a:pPr marL="0" indent="0">
              <a:lnSpc>
                <a:spcPct val="115000"/>
              </a:lnSpc>
              <a:spcBef>
                <a:spcPts val="1200"/>
              </a:spcBef>
              <a:buSzTx/>
              <a:buNone/>
              <a:defRPr sz="1800">
                <a:latin typeface="Raleway"/>
                <a:ea typeface="Raleway"/>
                <a:cs typeface="Raleway"/>
                <a:sym typeface="Raleway"/>
              </a:defRPr>
            </a:pPr>
            <a:r>
              <a:rPr lang="en-US" sz="1800" dirty="0" err="1">
                <a:sym typeface="Raleway"/>
              </a:rPr>
              <a:t>int</a:t>
            </a:r>
            <a:r>
              <a:rPr lang="en-US" sz="1800" dirty="0">
                <a:sym typeface="Raleway"/>
              </a:rPr>
              <a:t> </a:t>
            </a:r>
            <a:r>
              <a:rPr lang="en-US" sz="1800" dirty="0" err="1">
                <a:sym typeface="Raleway"/>
              </a:rPr>
              <a:t>find_digital_root</a:t>
            </a:r>
            <a:r>
              <a:rPr lang="en-US" sz="1800" dirty="0">
                <a:sym typeface="Raleway"/>
              </a:rPr>
              <a:t>(</a:t>
            </a:r>
            <a:r>
              <a:rPr lang="en-US" sz="1800" dirty="0" err="1">
                <a:sym typeface="Raleway"/>
              </a:rPr>
              <a:t>int</a:t>
            </a:r>
            <a:r>
              <a:rPr lang="en-US" sz="1800" dirty="0">
                <a:sym typeface="Raleway"/>
              </a:rPr>
              <a:t> n)</a:t>
            </a:r>
            <a:endParaRPr dirty="0"/>
          </a:p>
          <a:p>
            <a:pPr>
              <a:spcBef>
                <a:spcPts val="0"/>
              </a:spcBef>
              <a:buClr>
                <a:srgbClr val="677480"/>
              </a:buClr>
              <a:buSzPts val="1800"/>
              <a:defRPr sz="1800">
                <a:latin typeface="Raleway"/>
                <a:ea typeface="Raleway"/>
                <a:cs typeface="Raleway"/>
                <a:sym typeface="Raleway"/>
              </a:defRPr>
            </a:pPr>
            <a:r>
              <a:rPr lang="en-US" dirty="0"/>
              <a:t>Calculate the digital root of the input number. For instance, if the input number is 284, you should print the number 5 in the output.</a:t>
            </a:r>
          </a:p>
          <a:p>
            <a:pPr>
              <a:spcBef>
                <a:spcPts val="0"/>
              </a:spcBef>
              <a:buClr>
                <a:srgbClr val="677480"/>
              </a:buClr>
              <a:buSzPts val="1800"/>
              <a:defRPr sz="1800">
                <a:latin typeface="Raleway"/>
                <a:ea typeface="Raleway"/>
                <a:cs typeface="Raleway"/>
                <a:sym typeface="Raleway"/>
              </a:defRPr>
            </a:pPr>
            <a:r>
              <a:rPr lang="en-US" sz="1800" dirty="0">
                <a:sym typeface="Raleway"/>
              </a:rPr>
              <a:t>It's important to use registers to store the argument value, not for the address location. Additionally, after executing the system call, the unchanged value of the register should be preserved.</a:t>
            </a:r>
            <a:endParaRPr lang="en-US" dirty="0"/>
          </a:p>
          <a:p>
            <a:pPr>
              <a:spcBef>
                <a:spcPts val="0"/>
              </a:spcBef>
              <a:buClr>
                <a:srgbClr val="677480"/>
              </a:buClr>
              <a:buSzPts val="1800"/>
              <a:defRPr sz="1800">
                <a:latin typeface="Raleway"/>
                <a:ea typeface="Raleway"/>
                <a:cs typeface="Raleway"/>
                <a:sym typeface="Raleway"/>
              </a:defRPr>
            </a:pPr>
            <a:r>
              <a:rPr lang="en-US" dirty="0"/>
              <a:t>Test:</a:t>
            </a:r>
          </a:p>
          <a:p>
            <a:pPr lvl="1">
              <a:spcBef>
                <a:spcPts val="0"/>
              </a:spcBef>
              <a:buClr>
                <a:srgbClr val="677480"/>
              </a:buClr>
              <a:buSzPts val="1800"/>
              <a:defRPr sz="1800">
                <a:latin typeface="Raleway"/>
                <a:ea typeface="Raleway"/>
                <a:cs typeface="Raleway"/>
                <a:sym typeface="Raleway"/>
              </a:defRPr>
            </a:pPr>
            <a:r>
              <a:rPr lang="en-US" dirty="0"/>
              <a:t>Call this system call with different parameters and display results</a:t>
            </a:r>
            <a:endParaRPr dirty="0"/>
          </a:p>
        </p:txBody>
      </p:sp>
      <p:sp>
        <p:nvSpPr>
          <p:cNvPr id="292" name="Google Shape;314;p43"/>
          <p:cNvSpPr txBox="1">
            <a:spLocks noGrp="1"/>
          </p:cNvSpPr>
          <p:nvPr>
            <p:ph type="sldNum" sz="quarter" idx="4294967295"/>
          </p:nvPr>
        </p:nvSpPr>
        <p:spPr>
          <a:xfrm>
            <a:off x="8650082" y="4696933"/>
            <a:ext cx="379191" cy="38604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lstStyle>
          <a:p>
            <a:fld id="{86CB4B4D-7CA3-9044-876B-883B54F8677D}" type="slidenum">
              <a:t>9</a:t>
            </a:fld>
            <a:endParaRPr/>
          </a:p>
        </p:txBody>
      </p:sp>
      <p:pic>
        <p:nvPicPr>
          <p:cNvPr id="6" name="Record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6336" y="4424111"/>
            <a:ext cx="487363" cy="487363"/>
          </a:xfrm>
          <a:prstGeom prst="rect">
            <a:avLst/>
          </a:prstGeom>
        </p:spPr>
      </p:pic>
    </p:spTree>
    <p:extLst>
      <p:ext uri="{BB962C8B-B14F-4D97-AF65-F5344CB8AC3E}">
        <p14:creationId xmlns:p14="http://schemas.microsoft.com/office/powerpoint/2010/main" val="1690474708"/>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4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Antonio template">
  <a:themeElements>
    <a:clrScheme name="Antonio template">
      <a:dk1>
        <a:srgbClr val="FFFFFF"/>
      </a:dk1>
      <a:lt1>
        <a:srgbClr val="FFFFFF"/>
      </a:lt1>
      <a:dk2>
        <a:srgbClr val="A7A7A7"/>
      </a:dk2>
      <a:lt2>
        <a:srgbClr val="535353"/>
      </a:lt2>
      <a:accent1>
        <a:srgbClr val="2185C5"/>
      </a:accent1>
      <a:accent2>
        <a:srgbClr val="7ECEFD"/>
      </a:accent2>
      <a:accent3>
        <a:srgbClr val="F20253"/>
      </a:accent3>
      <a:accent4>
        <a:srgbClr val="FF9715"/>
      </a:accent4>
      <a:accent5>
        <a:srgbClr val="1C3AA9"/>
      </a:accent5>
      <a:accent6>
        <a:srgbClr val="97ABBC"/>
      </a:accent6>
      <a:hlink>
        <a:srgbClr val="0000FF"/>
      </a:hlink>
      <a:folHlink>
        <a:srgbClr val="FF00FF"/>
      </a:folHlink>
    </a:clrScheme>
    <a:fontScheme name="Antonio template">
      <a:majorFont>
        <a:latin typeface="Arial"/>
        <a:ea typeface="Arial"/>
        <a:cs typeface="Arial"/>
      </a:majorFont>
      <a:minorFont>
        <a:latin typeface="Helvetica"/>
        <a:ea typeface="Helvetica"/>
        <a:cs typeface="Helvetica"/>
      </a:minorFont>
    </a:fontScheme>
    <a:fmtScheme name="Antonio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7748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ntonio template">
  <a:themeElements>
    <a:clrScheme name="Antonio template">
      <a:dk1>
        <a:srgbClr val="000000"/>
      </a:dk1>
      <a:lt1>
        <a:srgbClr val="FFFFFF"/>
      </a:lt1>
      <a:dk2>
        <a:srgbClr val="A7A7A7"/>
      </a:dk2>
      <a:lt2>
        <a:srgbClr val="535353"/>
      </a:lt2>
      <a:accent1>
        <a:srgbClr val="2185C5"/>
      </a:accent1>
      <a:accent2>
        <a:srgbClr val="7ECEFD"/>
      </a:accent2>
      <a:accent3>
        <a:srgbClr val="F20253"/>
      </a:accent3>
      <a:accent4>
        <a:srgbClr val="FF9715"/>
      </a:accent4>
      <a:accent5>
        <a:srgbClr val="1C3AA9"/>
      </a:accent5>
      <a:accent6>
        <a:srgbClr val="97ABBC"/>
      </a:accent6>
      <a:hlink>
        <a:srgbClr val="0000FF"/>
      </a:hlink>
      <a:folHlink>
        <a:srgbClr val="FF00FF"/>
      </a:folHlink>
    </a:clrScheme>
    <a:fontScheme name="Antonio template">
      <a:majorFont>
        <a:latin typeface="Arial"/>
        <a:ea typeface="Arial"/>
        <a:cs typeface="Arial"/>
      </a:majorFont>
      <a:minorFont>
        <a:latin typeface="Helvetica"/>
        <a:ea typeface="Helvetica"/>
        <a:cs typeface="Helvetica"/>
      </a:minorFont>
    </a:fontScheme>
    <a:fmtScheme name="Antonio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7748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470</TotalTime>
  <Words>471</Words>
  <Application>Microsoft Office PowerPoint</Application>
  <PresentationFormat>On-screen Show (16:9)</PresentationFormat>
  <Paragraphs>60</Paragraphs>
  <Slides>12</Slides>
  <Notes>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Helvetica</vt:lpstr>
      <vt:lpstr>Lato</vt:lpstr>
      <vt:lpstr>Raleway</vt:lpstr>
      <vt:lpstr>Raleway SemiBold</vt:lpstr>
      <vt:lpstr>Antonio template</vt:lpstr>
      <vt:lpstr>Misagh Mohaghegh Mohammad GharehHasanloo </vt:lpstr>
      <vt:lpstr>Why Event Driven Design?</vt:lpstr>
      <vt:lpstr>System Calls</vt:lpstr>
      <vt:lpstr>Write System Call</vt:lpstr>
      <vt:lpstr>System Calls in xv6</vt:lpstr>
      <vt:lpstr>System Call Number</vt:lpstr>
      <vt:lpstr>Processes</vt:lpstr>
      <vt:lpstr>Passing Parameters in System Calls</vt:lpstr>
      <vt:lpstr>find_digital_root</vt:lpstr>
      <vt:lpstr>copy_file</vt:lpstr>
      <vt:lpstr>get_uncle_count</vt:lpstr>
      <vt:lpstr>get_process_lifetime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Saber Ebrahimnejad Sarina Hamedani</dc:title>
  <dc:creator>Mohammad Hasanloo</dc:creator>
  <cp:lastModifiedBy>Lenoidea</cp:lastModifiedBy>
  <cp:revision>33</cp:revision>
  <dcterms:modified xsi:type="dcterms:W3CDTF">2023-10-29T16:19:32Z</dcterms:modified>
</cp:coreProperties>
</file>